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sldIdLst>
    <p:sldId id="256" r:id="rId2"/>
    <p:sldId id="268" r:id="rId3"/>
    <p:sldId id="264" r:id="rId4"/>
    <p:sldId id="257" r:id="rId5"/>
    <p:sldId id="266" r:id="rId6"/>
    <p:sldId id="267" r:id="rId7"/>
    <p:sldId id="265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2EB862-A8DD-29C0-2112-695972ACBFEF}" v="9" dt="2019-05-23T09:32:46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54"/>
  </p:normalViewPr>
  <p:slideViewPr>
    <p:cSldViewPr snapToGrid="0" snapToObjects="1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kanen, Anu-Mirjami" userId="S::anumijes@ad.helsinki.fi::342a77fb-b0e4-4dd1-ae75-f6f4742ac831" providerId="AD" clId="Web-{042EB862-A8DD-29C0-2112-695972ACBFEF}"/>
    <pc:docChg chg="addSld delSld modSld sldOrd">
      <pc:chgData name="Jeskanen, Anu-Mirjami" userId="S::anumijes@ad.helsinki.fi::342a77fb-b0e4-4dd1-ae75-f6f4742ac831" providerId="AD" clId="Web-{042EB862-A8DD-29C0-2112-695972ACBFEF}" dt="2019-05-23T09:44:52.397" v="409"/>
      <pc:docMkLst>
        <pc:docMk/>
      </pc:docMkLst>
      <pc:sldChg chg="addSp modSp delDesignElem">
        <pc:chgData name="Jeskanen, Anu-Mirjami" userId="S::anumijes@ad.helsinki.fi::342a77fb-b0e4-4dd1-ae75-f6f4742ac831" providerId="AD" clId="Web-{042EB862-A8DD-29C0-2112-695972ACBFEF}" dt="2019-05-23T09:44:19.851" v="405" actId="1076"/>
        <pc:sldMkLst>
          <pc:docMk/>
          <pc:sldMk cId="2866295701" sldId="256"/>
        </pc:sldMkLst>
        <pc:spChg chg="mod">
          <ac:chgData name="Jeskanen, Anu-Mirjami" userId="S::anumijes@ad.helsinki.fi::342a77fb-b0e4-4dd1-ae75-f6f4742ac831" providerId="AD" clId="Web-{042EB862-A8DD-29C0-2112-695972ACBFEF}" dt="2019-05-23T09:44:19.851" v="405" actId="1076"/>
          <ac:spMkLst>
            <pc:docMk/>
            <pc:sldMk cId="2866295701" sldId="256"/>
            <ac:spMk id="2" creationId="{38CA7B88-58E8-DF43-891F-DE1F1AEBF30E}"/>
          </ac:spMkLst>
        </pc:spChg>
        <pc:spChg chg="mod">
          <ac:chgData name="Jeskanen, Anu-Mirjami" userId="S::anumijes@ad.helsinki.fi::342a77fb-b0e4-4dd1-ae75-f6f4742ac831" providerId="AD" clId="Web-{042EB862-A8DD-29C0-2112-695972ACBFEF}" dt="2019-05-23T09:44:15.945" v="404" actId="1076"/>
          <ac:spMkLst>
            <pc:docMk/>
            <pc:sldMk cId="2866295701" sldId="256"/>
            <ac:spMk id="3" creationId="{516011CA-84CF-9045-AF4D-555C52371DF0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4:59.502" v="226"/>
          <ac:spMkLst>
            <pc:docMk/>
            <pc:sldMk cId="2866295701" sldId="256"/>
            <ac:spMk id="5" creationId="{62AE8E50-35D4-4D5A-A4BB-168CBB027DA2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4:59.502" v="226"/>
          <ac:spMkLst>
            <pc:docMk/>
            <pc:sldMk cId="2866295701" sldId="256"/>
            <ac:spMk id="6" creationId="{B94D87A0-BA55-4A8B-9FD6-6109543D2BD4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4:59.502" v="226"/>
          <ac:spMkLst>
            <pc:docMk/>
            <pc:sldMk cId="2866295701" sldId="256"/>
            <ac:spMk id="7" creationId="{1B26E892-1320-40AA-9CA1-246721C18768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4:24.142" v="219"/>
          <ac:spMkLst>
            <pc:docMk/>
            <pc:sldMk cId="2866295701" sldId="256"/>
            <ac:spMk id="8" creationId="{62AE8E50-35D4-4D5A-A4BB-168CBB027DA2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4:24.142" v="219"/>
          <ac:spMkLst>
            <pc:docMk/>
            <pc:sldMk cId="2866295701" sldId="256"/>
            <ac:spMk id="10" creationId="{B94D87A0-BA55-4A8B-9FD6-6109543D2BD4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4:24.142" v="219"/>
          <ac:spMkLst>
            <pc:docMk/>
            <pc:sldMk cId="2866295701" sldId="256"/>
            <ac:spMk id="12" creationId="{1B26E892-1320-40AA-9CA1-246721C18768}"/>
          </ac:spMkLst>
        </pc:spChg>
        <pc:cxnChg chg="add">
          <ac:chgData name="Jeskanen, Anu-Mirjami" userId="S::anumijes@ad.helsinki.fi::342a77fb-b0e4-4dd1-ae75-f6f4742ac831" providerId="AD" clId="Web-{042EB862-A8DD-29C0-2112-695972ACBFEF}" dt="2019-05-23T09:34:59.502" v="226"/>
          <ac:cxnSpMkLst>
            <pc:docMk/>
            <pc:sldMk cId="2866295701" sldId="256"/>
            <ac:cxnSpMk id="9" creationId="{C9A1F79C-E4D1-4AAE-BA11-3A09005252E3}"/>
          </ac:cxnSpMkLst>
        </pc:cxnChg>
        <pc:cxnChg chg="add">
          <ac:chgData name="Jeskanen, Anu-Mirjami" userId="S::anumijes@ad.helsinki.fi::342a77fb-b0e4-4dd1-ae75-f6f4742ac831" providerId="AD" clId="Web-{042EB862-A8DD-29C0-2112-695972ACBFEF}" dt="2019-05-23T09:34:24.142" v="219"/>
          <ac:cxnSpMkLst>
            <pc:docMk/>
            <pc:sldMk cId="2866295701" sldId="256"/>
            <ac:cxnSpMk id="14" creationId="{C9A1F79C-E4D1-4AAE-BA11-3A09005252E3}"/>
          </ac:cxnSpMkLst>
        </pc:cxnChg>
      </pc:sldChg>
      <pc:sldChg chg="addSp delSp modSp delDesignElem">
        <pc:chgData name="Jeskanen, Anu-Mirjami" userId="S::anumijes@ad.helsinki.fi::342a77fb-b0e4-4dd1-ae75-f6f4742ac831" providerId="AD" clId="Web-{042EB862-A8DD-29C0-2112-695972ACBFEF}" dt="2019-05-23T09:35:32.987" v="234"/>
        <pc:sldMkLst>
          <pc:docMk/>
          <pc:sldMk cId="2227023032" sldId="257"/>
        </pc:sldMkLst>
        <pc:spChg chg="mod">
          <ac:chgData name="Jeskanen, Anu-Mirjami" userId="S::anumijes@ad.helsinki.fi::342a77fb-b0e4-4dd1-ae75-f6f4742ac831" providerId="AD" clId="Web-{042EB862-A8DD-29C0-2112-695972ACBFEF}" dt="2019-05-23T09:35:32.987" v="234"/>
          <ac:spMkLst>
            <pc:docMk/>
            <pc:sldMk cId="2227023032" sldId="257"/>
            <ac:spMk id="2" creationId="{50A8C239-1F44-894D-AE7F-FA905D1297F7}"/>
          </ac:spMkLst>
        </pc:spChg>
        <pc:spChg chg="add del mod">
          <ac:chgData name="Jeskanen, Anu-Mirjami" userId="S::anumijes@ad.helsinki.fi::342a77fb-b0e4-4dd1-ae75-f6f4742ac831" providerId="AD" clId="Web-{042EB862-A8DD-29C0-2112-695972ACBFEF}" dt="2019-05-23T09:35:32.987" v="234"/>
          <ac:spMkLst>
            <pc:docMk/>
            <pc:sldMk cId="2227023032" sldId="257"/>
            <ac:spMk id="3" creationId="{52ECFEAE-A8F7-E643-AA7B-E3423995AC07}"/>
          </ac:spMkLst>
        </pc:spChg>
        <pc:spChg chg="add del">
          <ac:chgData name="Jeskanen, Anu-Mirjami" userId="S::anumijes@ad.helsinki.fi::342a77fb-b0e4-4dd1-ae75-f6f4742ac831" providerId="AD" clId="Web-{042EB862-A8DD-29C0-2112-695972ACBFEF}" dt="2019-05-23T09:35:32.956" v="233"/>
          <ac:spMkLst>
            <pc:docMk/>
            <pc:sldMk cId="2227023032" sldId="257"/>
            <ac:spMk id="8" creationId="{B0890400-BB8B-4A44-AB63-65C7CA223EBA}"/>
          </ac:spMkLst>
        </pc:spChg>
        <pc:spChg chg="add del">
          <ac:chgData name="Jeskanen, Anu-Mirjami" userId="S::anumijes@ad.helsinki.fi::342a77fb-b0e4-4dd1-ae75-f6f4742ac831" providerId="AD" clId="Web-{042EB862-A8DD-29C0-2112-695972ACBFEF}" dt="2019-05-23T09:32:27.298" v="199"/>
          <ac:spMkLst>
            <pc:docMk/>
            <pc:sldMk cId="2227023032" sldId="257"/>
            <ac:spMk id="10" creationId="{842AF316-EC25-47C8-858D-6622E7B68AA5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5:32.987" v="234"/>
          <ac:spMkLst>
            <pc:docMk/>
            <pc:sldMk cId="2227023032" sldId="257"/>
            <ac:spMk id="11" creationId="{44328F32-28AC-4631-8E31-26060E071E8F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5:32.987" v="234"/>
          <ac:spMkLst>
            <pc:docMk/>
            <pc:sldMk cId="2227023032" sldId="257"/>
            <ac:spMk id="13" creationId="{250EED69-37F9-4D27-969D-C22C5A9195C7}"/>
          </ac:spMkLst>
        </pc:spChg>
        <pc:graphicFrameChg chg="add del mod">
          <ac:chgData name="Jeskanen, Anu-Mirjami" userId="S::anumijes@ad.helsinki.fi::342a77fb-b0e4-4dd1-ae75-f6f4742ac831" providerId="AD" clId="Web-{042EB862-A8DD-29C0-2112-695972ACBFEF}" dt="2019-05-23T09:32:31.191" v="200"/>
          <ac:graphicFrameMkLst>
            <pc:docMk/>
            <pc:sldMk cId="2227023032" sldId="257"/>
            <ac:graphicFrameMk id="5" creationId="{FEE697AF-F700-405C-AAAB-562B0A521D3F}"/>
          </ac:graphicFrameMkLst>
        </pc:graphicFrameChg>
        <pc:graphicFrameChg chg="add del">
          <ac:chgData name="Jeskanen, Anu-Mirjami" userId="S::anumijes@ad.helsinki.fi::342a77fb-b0e4-4dd1-ae75-f6f4742ac831" providerId="AD" clId="Web-{042EB862-A8DD-29C0-2112-695972ACBFEF}" dt="2019-05-23T09:35:21.721" v="229"/>
          <ac:graphicFrameMkLst>
            <pc:docMk/>
            <pc:sldMk cId="2227023032" sldId="257"/>
            <ac:graphicFrameMk id="6" creationId="{A36ECE6F-720A-4A1E-ABFA-D3EB0D484E7B}"/>
          </ac:graphicFrameMkLst>
        </pc:graphicFrameChg>
        <pc:graphicFrameChg chg="add del">
          <ac:chgData name="Jeskanen, Anu-Mirjami" userId="S::anumijes@ad.helsinki.fi::342a77fb-b0e4-4dd1-ae75-f6f4742ac831" providerId="AD" clId="Web-{042EB862-A8DD-29C0-2112-695972ACBFEF}" dt="2019-05-23T09:35:24.659" v="231"/>
          <ac:graphicFrameMkLst>
            <pc:docMk/>
            <pc:sldMk cId="2227023032" sldId="257"/>
            <ac:graphicFrameMk id="7" creationId="{8D92086C-BE74-4553-A304-7CC99EE3DFCB}"/>
          </ac:graphicFrameMkLst>
        </pc:graphicFrameChg>
        <pc:graphicFrameChg chg="add">
          <ac:chgData name="Jeskanen, Anu-Mirjami" userId="S::anumijes@ad.helsinki.fi::342a77fb-b0e4-4dd1-ae75-f6f4742ac831" providerId="AD" clId="Web-{042EB862-A8DD-29C0-2112-695972ACBFEF}" dt="2019-05-23T09:35:32.987" v="234"/>
          <ac:graphicFrameMkLst>
            <pc:docMk/>
            <pc:sldMk cId="2227023032" sldId="257"/>
            <ac:graphicFrameMk id="14" creationId="{2F30F0B1-BC36-472C-A13D-216D848403C8}"/>
          </ac:graphicFrameMkLst>
        </pc:graphicFrameChg>
        <pc:cxnChg chg="add del">
          <ac:chgData name="Jeskanen, Anu-Mirjami" userId="S::anumijes@ad.helsinki.fi::342a77fb-b0e4-4dd1-ae75-f6f4742ac831" providerId="AD" clId="Web-{042EB862-A8DD-29C0-2112-695972ACBFEF}" dt="2019-05-23T09:35:32.956" v="233"/>
          <ac:cxnSpMkLst>
            <pc:docMk/>
            <pc:sldMk cId="2227023032" sldId="257"/>
            <ac:cxnSpMk id="9" creationId="{4D39B797-CDC6-4529-8A36-9CBFC9816337}"/>
          </ac:cxnSpMkLst>
        </pc:cxnChg>
        <pc:cxnChg chg="add del">
          <ac:chgData name="Jeskanen, Anu-Mirjami" userId="S::anumijes@ad.helsinki.fi::342a77fb-b0e4-4dd1-ae75-f6f4742ac831" providerId="AD" clId="Web-{042EB862-A8DD-29C0-2112-695972ACBFEF}" dt="2019-05-23T09:32:27.298" v="199"/>
          <ac:cxnSpMkLst>
            <pc:docMk/>
            <pc:sldMk cId="2227023032" sldId="257"/>
            <ac:cxnSpMk id="12" creationId="{F4821CFD-906D-4ADB-A660-BB71E564EFB4}"/>
          </ac:cxnSpMkLst>
        </pc:cxnChg>
      </pc:sldChg>
      <pc:sldChg chg="addSp modSp ord delDesignElem">
        <pc:chgData name="Jeskanen, Anu-Mirjami" userId="S::anumijes@ad.helsinki.fi::342a77fb-b0e4-4dd1-ae75-f6f4742ac831" providerId="AD" clId="Web-{042EB862-A8DD-29C0-2112-695972ACBFEF}" dt="2019-05-23T09:36:03.081" v="238"/>
        <pc:sldMkLst>
          <pc:docMk/>
          <pc:sldMk cId="1074730183" sldId="259"/>
        </pc:sldMkLst>
        <pc:spChg chg="mod">
          <ac:chgData name="Jeskanen, Anu-Mirjami" userId="S::anumijes@ad.helsinki.fi::342a77fb-b0e4-4dd1-ae75-f6f4742ac831" providerId="AD" clId="Web-{042EB862-A8DD-29C0-2112-695972ACBFEF}" dt="2019-05-23T09:35:43.674" v="235"/>
          <ac:spMkLst>
            <pc:docMk/>
            <pc:sldMk cId="1074730183" sldId="259"/>
            <ac:spMk id="2" creationId="{50A8C239-1F44-894D-AE7F-FA905D1297F7}"/>
          </ac:spMkLst>
        </pc:spChg>
        <pc:spChg chg="mod">
          <ac:chgData name="Jeskanen, Anu-Mirjami" userId="S::anumijes@ad.helsinki.fi::342a77fb-b0e4-4dd1-ae75-f6f4742ac831" providerId="AD" clId="Web-{042EB862-A8DD-29C0-2112-695972ACBFEF}" dt="2019-05-23T09:35:43.674" v="235"/>
          <ac:spMkLst>
            <pc:docMk/>
            <pc:sldMk cId="1074730183" sldId="259"/>
            <ac:spMk id="3" creationId="{52ECFEAE-A8F7-E643-AA7B-E3423995AC07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5:43.674" v="235"/>
          <ac:spMkLst>
            <pc:docMk/>
            <pc:sldMk cId="1074730183" sldId="259"/>
            <ac:spMk id="8" creationId="{2BF2ABC8-4FD6-4B60-92A7-BB3BEE3C1ACA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5:43.674" v="235"/>
          <ac:spMkLst>
            <pc:docMk/>
            <pc:sldMk cId="1074730183" sldId="259"/>
            <ac:spMk id="12" creationId="{77D7B666-D5E6-48CE-B26A-FB5E5C34AF90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5:43.674" v="235"/>
          <ac:spMkLst>
            <pc:docMk/>
            <pc:sldMk cId="1074730183" sldId="259"/>
            <ac:spMk id="14" creationId="{F6EE670A-A41A-44AD-BC1C-2090365EB5B3}"/>
          </ac:spMkLst>
        </pc:spChg>
        <pc:cxnChg chg="add">
          <ac:chgData name="Jeskanen, Anu-Mirjami" userId="S::anumijes@ad.helsinki.fi::342a77fb-b0e4-4dd1-ae75-f6f4742ac831" providerId="AD" clId="Web-{042EB862-A8DD-29C0-2112-695972ACBFEF}" dt="2019-05-23T09:35:43.674" v="235"/>
          <ac:cxnSpMkLst>
            <pc:docMk/>
            <pc:sldMk cId="1074730183" sldId="259"/>
            <ac:cxnSpMk id="10" creationId="{DCD479D3-536C-4161-A6F8-813D30719BFE}"/>
          </ac:cxnSpMkLst>
        </pc:cxnChg>
      </pc:sldChg>
      <pc:sldChg chg="addSp modSp ord delDesignElem">
        <pc:chgData name="Jeskanen, Anu-Mirjami" userId="S::anumijes@ad.helsinki.fi::342a77fb-b0e4-4dd1-ae75-f6f4742ac831" providerId="AD" clId="Web-{042EB862-A8DD-29C0-2112-695972ACBFEF}" dt="2019-05-23T09:36:03.081" v="237"/>
        <pc:sldMkLst>
          <pc:docMk/>
          <pc:sldMk cId="3101282108" sldId="260"/>
        </pc:sldMkLst>
        <pc:spChg chg="mod">
          <ac:chgData name="Jeskanen, Anu-Mirjami" userId="S::anumijes@ad.helsinki.fi::342a77fb-b0e4-4dd1-ae75-f6f4742ac831" providerId="AD" clId="Web-{042EB862-A8DD-29C0-2112-695972ACBFEF}" dt="2019-05-23T09:35:53.690" v="236"/>
          <ac:spMkLst>
            <pc:docMk/>
            <pc:sldMk cId="3101282108" sldId="260"/>
            <ac:spMk id="2" creationId="{50A8C239-1F44-894D-AE7F-FA905D1297F7}"/>
          </ac:spMkLst>
        </pc:spChg>
        <pc:spChg chg="mod">
          <ac:chgData name="Jeskanen, Anu-Mirjami" userId="S::anumijes@ad.helsinki.fi::342a77fb-b0e4-4dd1-ae75-f6f4742ac831" providerId="AD" clId="Web-{042EB862-A8DD-29C0-2112-695972ACBFEF}" dt="2019-05-23T09:35:53.690" v="236"/>
          <ac:spMkLst>
            <pc:docMk/>
            <pc:sldMk cId="3101282108" sldId="260"/>
            <ac:spMk id="3" creationId="{52ECFEAE-A8F7-E643-AA7B-E3423995AC07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5:53.690" v="236"/>
          <ac:spMkLst>
            <pc:docMk/>
            <pc:sldMk cId="3101282108" sldId="260"/>
            <ac:spMk id="8" creationId="{2BF2ABC8-4FD6-4B60-92A7-BB3BEE3C1ACA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5:53.690" v="236"/>
          <ac:spMkLst>
            <pc:docMk/>
            <pc:sldMk cId="3101282108" sldId="260"/>
            <ac:spMk id="12" creationId="{77D7B666-D5E6-48CE-B26A-FB5E5C34AF90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5:53.690" v="236"/>
          <ac:spMkLst>
            <pc:docMk/>
            <pc:sldMk cId="3101282108" sldId="260"/>
            <ac:spMk id="14" creationId="{F6EE670A-A41A-44AD-BC1C-2090365EB5B3}"/>
          </ac:spMkLst>
        </pc:spChg>
        <pc:cxnChg chg="add">
          <ac:chgData name="Jeskanen, Anu-Mirjami" userId="S::anumijes@ad.helsinki.fi::342a77fb-b0e4-4dd1-ae75-f6f4742ac831" providerId="AD" clId="Web-{042EB862-A8DD-29C0-2112-695972ACBFEF}" dt="2019-05-23T09:35:53.690" v="236"/>
          <ac:cxnSpMkLst>
            <pc:docMk/>
            <pc:sldMk cId="3101282108" sldId="260"/>
            <ac:cxnSpMk id="10" creationId="{DCD479D3-536C-4161-A6F8-813D30719BFE}"/>
          </ac:cxnSpMkLst>
        </pc:cxnChg>
      </pc:sldChg>
      <pc:sldChg chg="modSp del delDesignElem">
        <pc:chgData name="Jeskanen, Anu-Mirjami" userId="S::anumijes@ad.helsinki.fi::342a77fb-b0e4-4dd1-ae75-f6f4742ac831" providerId="AD" clId="Web-{042EB862-A8DD-29C0-2112-695972ACBFEF}" dt="2019-05-23T09:41:30.786" v="334"/>
        <pc:sldMkLst>
          <pc:docMk/>
          <pc:sldMk cId="2999753594" sldId="263"/>
        </pc:sldMkLst>
        <pc:spChg chg="mod">
          <ac:chgData name="Jeskanen, Anu-Mirjami" userId="S::anumijes@ad.helsinki.fi::342a77fb-b0e4-4dd1-ae75-f6f4742ac831" providerId="AD" clId="Web-{042EB862-A8DD-29C0-2112-695972ACBFEF}" dt="2019-05-23T09:41:03.536" v="324" actId="20577"/>
          <ac:spMkLst>
            <pc:docMk/>
            <pc:sldMk cId="2999753594" sldId="263"/>
            <ac:spMk id="2" creationId="{50A8C239-1F44-894D-AE7F-FA905D1297F7}"/>
          </ac:spMkLst>
        </pc:spChg>
        <pc:spChg chg="mod">
          <ac:chgData name="Jeskanen, Anu-Mirjami" userId="S::anumijes@ad.helsinki.fi::342a77fb-b0e4-4dd1-ae75-f6f4742ac831" providerId="AD" clId="Web-{042EB862-A8DD-29C0-2112-695972ACBFEF}" dt="2019-05-23T09:40:48.333" v="311" actId="20577"/>
          <ac:spMkLst>
            <pc:docMk/>
            <pc:sldMk cId="2999753594" sldId="263"/>
            <ac:spMk id="3" creationId="{52ECFEAE-A8F7-E643-AA7B-E3423995AC07}"/>
          </ac:spMkLst>
        </pc:spChg>
        <pc:spChg chg="mod">
          <ac:chgData name="Jeskanen, Anu-Mirjami" userId="S::anumijes@ad.helsinki.fi::342a77fb-b0e4-4dd1-ae75-f6f4742ac831" providerId="AD" clId="Web-{042EB862-A8DD-29C0-2112-695972ACBFEF}" dt="2019-05-23T09:41:17.849" v="331" actId="20577"/>
          <ac:spMkLst>
            <pc:docMk/>
            <pc:sldMk cId="2999753594" sldId="263"/>
            <ac:spMk id="4" creationId="{8EBCD531-EAC8-44D7-B3C8-88B17951AC15}"/>
          </ac:spMkLst>
        </pc:spChg>
      </pc:sldChg>
      <pc:sldChg chg="addSp delSp modSp mod setBg setClrOvrMap delDesignElem">
        <pc:chgData name="Jeskanen, Anu-Mirjami" userId="S::anumijes@ad.helsinki.fi::342a77fb-b0e4-4dd1-ae75-f6f4742ac831" providerId="AD" clId="Web-{042EB862-A8DD-29C0-2112-695972ACBFEF}" dt="2019-05-23T09:35:09.190" v="227"/>
        <pc:sldMkLst>
          <pc:docMk/>
          <pc:sldMk cId="914700463" sldId="264"/>
        </pc:sldMkLst>
        <pc:spChg chg="mod">
          <ac:chgData name="Jeskanen, Anu-Mirjami" userId="S::anumijes@ad.helsinki.fi::342a77fb-b0e4-4dd1-ae75-f6f4742ac831" providerId="AD" clId="Web-{042EB862-A8DD-29C0-2112-695972ACBFEF}" dt="2019-05-23T09:35:09.190" v="227"/>
          <ac:spMkLst>
            <pc:docMk/>
            <pc:sldMk cId="914700463" sldId="264"/>
            <ac:spMk id="2" creationId="{B73097AA-17AB-4C10-AE84-183EEF0C3AC6}"/>
          </ac:spMkLst>
        </pc:spChg>
        <pc:spChg chg="del mod">
          <ac:chgData name="Jeskanen, Anu-Mirjami" userId="S::anumijes@ad.helsinki.fi::342a77fb-b0e4-4dd1-ae75-f6f4742ac831" providerId="AD" clId="Web-{042EB862-A8DD-29C0-2112-695972ACBFEF}" dt="2019-05-23T09:35:09.190" v="227"/>
          <ac:spMkLst>
            <pc:docMk/>
            <pc:sldMk cId="914700463" sldId="264"/>
            <ac:spMk id="3" creationId="{9B5107F5-8B5A-4447-AE55-DCF256BB7690}"/>
          </ac:spMkLst>
        </pc:spChg>
        <pc:graphicFrameChg chg="add">
          <ac:chgData name="Jeskanen, Anu-Mirjami" userId="S::anumijes@ad.helsinki.fi::342a77fb-b0e4-4dd1-ae75-f6f4742ac831" providerId="AD" clId="Web-{042EB862-A8DD-29C0-2112-695972ACBFEF}" dt="2019-05-23T09:35:09.190" v="227"/>
          <ac:graphicFrameMkLst>
            <pc:docMk/>
            <pc:sldMk cId="914700463" sldId="264"/>
            <ac:graphicFrameMk id="5" creationId="{E56E3FC2-829F-4CA2-A5DA-7D9916A96DD9}"/>
          </ac:graphicFrameMkLst>
        </pc:graphicFrameChg>
      </pc:sldChg>
      <pc:sldChg chg="addSp delSp modSp ord delDesignElem">
        <pc:chgData name="Jeskanen, Anu-Mirjami" userId="S::anumijes@ad.helsinki.fi::342a77fb-b0e4-4dd1-ae75-f6f4742ac831" providerId="AD" clId="Web-{042EB862-A8DD-29C0-2112-695972ACBFEF}" dt="2019-05-23T09:44:52.397" v="409"/>
        <pc:sldMkLst>
          <pc:docMk/>
          <pc:sldMk cId="2367452857" sldId="265"/>
        </pc:sldMkLst>
        <pc:spChg chg="mod">
          <ac:chgData name="Jeskanen, Anu-Mirjami" userId="S::anumijes@ad.helsinki.fi::342a77fb-b0e4-4dd1-ae75-f6f4742ac831" providerId="AD" clId="Web-{042EB862-A8DD-29C0-2112-695972ACBFEF}" dt="2019-05-23T09:37:58.597" v="276" actId="20577"/>
          <ac:spMkLst>
            <pc:docMk/>
            <pc:sldMk cId="2367452857" sldId="265"/>
            <ac:spMk id="2" creationId="{BE840B69-E5E6-4D3C-A559-E1FE490C4A8D}"/>
          </ac:spMkLst>
        </pc:spChg>
        <pc:spChg chg="mod">
          <ac:chgData name="Jeskanen, Anu-Mirjami" userId="S::anumijes@ad.helsinki.fi::342a77fb-b0e4-4dd1-ae75-f6f4742ac831" providerId="AD" clId="Web-{042EB862-A8DD-29C0-2112-695972ACBFEF}" dt="2019-05-23T09:39:11.910" v="287" actId="20577"/>
          <ac:spMkLst>
            <pc:docMk/>
            <pc:sldMk cId="2367452857" sldId="265"/>
            <ac:spMk id="3" creationId="{90BFE42A-8630-448E-B44A-9063216FE4B3}"/>
          </ac:spMkLst>
        </pc:spChg>
        <pc:spChg chg="add del">
          <ac:chgData name="Jeskanen, Anu-Mirjami" userId="S::anumijes@ad.helsinki.fi::342a77fb-b0e4-4dd1-ae75-f6f4742ac831" providerId="AD" clId="Web-{042EB862-A8DD-29C0-2112-695972ACBFEF}" dt="2019-05-23T09:37:37.879" v="258"/>
          <ac:spMkLst>
            <pc:docMk/>
            <pc:sldMk cId="2367452857" sldId="265"/>
            <ac:spMk id="16" creationId="{1BFFEF50-F62B-4A59-B82B-698063A053EE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7:37.894" v="259"/>
          <ac:spMkLst>
            <pc:docMk/>
            <pc:sldMk cId="2367452857" sldId="265"/>
            <ac:spMk id="19" creationId="{1BFFEF50-F62B-4A59-B82B-698063A053EE}"/>
          </ac:spMkLst>
        </pc:spChg>
        <pc:picChg chg="add del">
          <ac:chgData name="Jeskanen, Anu-Mirjami" userId="S::anumijes@ad.helsinki.fi::342a77fb-b0e4-4dd1-ae75-f6f4742ac831" providerId="AD" clId="Web-{042EB862-A8DD-29C0-2112-695972ACBFEF}" dt="2019-05-23T09:37:37.879" v="258"/>
          <ac:picMkLst>
            <pc:docMk/>
            <pc:sldMk cId="2367452857" sldId="265"/>
            <ac:picMk id="18" creationId="{F7BB9030-F8FA-4815-A6FE-9214B89736AC}"/>
          </ac:picMkLst>
        </pc:picChg>
        <pc:picChg chg="add">
          <ac:chgData name="Jeskanen, Anu-Mirjami" userId="S::anumijes@ad.helsinki.fi::342a77fb-b0e4-4dd1-ae75-f6f4742ac831" providerId="AD" clId="Web-{042EB862-A8DD-29C0-2112-695972ACBFEF}" dt="2019-05-23T09:37:37.894" v="259"/>
          <ac:picMkLst>
            <pc:docMk/>
            <pc:sldMk cId="2367452857" sldId="265"/>
            <ac:picMk id="23" creationId="{3DC1C69F-1009-48DE-9E38-0F79EE6E377E}"/>
          </ac:picMkLst>
        </pc:picChg>
        <pc:cxnChg chg="add del">
          <ac:chgData name="Jeskanen, Anu-Mirjami" userId="S::anumijes@ad.helsinki.fi::342a77fb-b0e4-4dd1-ae75-f6f4742ac831" providerId="AD" clId="Web-{042EB862-A8DD-29C0-2112-695972ACBFEF}" dt="2019-05-23T09:37:37.879" v="258"/>
          <ac:cxnSpMkLst>
            <pc:docMk/>
            <pc:sldMk cId="2367452857" sldId="265"/>
            <ac:cxnSpMk id="17" creationId="{292DDE2F-7DF3-4271-BED6-7504CAD251B9}"/>
          </ac:cxnSpMkLst>
        </pc:cxnChg>
        <pc:cxnChg chg="add">
          <ac:chgData name="Jeskanen, Anu-Mirjami" userId="S::anumijes@ad.helsinki.fi::342a77fb-b0e4-4dd1-ae75-f6f4742ac831" providerId="AD" clId="Web-{042EB862-A8DD-29C0-2112-695972ACBFEF}" dt="2019-05-23T09:37:37.894" v="259"/>
          <ac:cxnSpMkLst>
            <pc:docMk/>
            <pc:sldMk cId="2367452857" sldId="265"/>
            <ac:cxnSpMk id="21" creationId="{292DDE2F-7DF3-4271-BED6-7504CAD251B9}"/>
          </ac:cxnSpMkLst>
        </pc:cxnChg>
      </pc:sldChg>
      <pc:sldChg chg="addSp delSp modSp delDesignElem">
        <pc:chgData name="Jeskanen, Anu-Mirjami" userId="S::anumijes@ad.helsinki.fi::342a77fb-b0e4-4dd1-ae75-f6f4742ac831" providerId="AD" clId="Web-{042EB862-A8DD-29C0-2112-695972ACBFEF}" dt="2019-05-23T09:40:09.020" v="306" actId="14100"/>
        <pc:sldMkLst>
          <pc:docMk/>
          <pc:sldMk cId="1442900459" sldId="266"/>
        </pc:sldMkLst>
        <pc:spChg chg="mod">
          <ac:chgData name="Jeskanen, Anu-Mirjami" userId="S::anumijes@ad.helsinki.fi::342a77fb-b0e4-4dd1-ae75-f6f4742ac831" providerId="AD" clId="Web-{042EB862-A8DD-29C0-2112-695972ACBFEF}" dt="2019-05-23T09:40:09.020" v="306" actId="14100"/>
          <ac:spMkLst>
            <pc:docMk/>
            <pc:sldMk cId="1442900459" sldId="266"/>
            <ac:spMk id="2" creationId="{822D23ED-6D28-40A3-96C7-6259C36AA953}"/>
          </ac:spMkLst>
        </pc:spChg>
        <pc:spChg chg="mod">
          <ac:chgData name="Jeskanen, Anu-Mirjami" userId="S::anumijes@ad.helsinki.fi::342a77fb-b0e4-4dd1-ae75-f6f4742ac831" providerId="AD" clId="Web-{042EB862-A8DD-29C0-2112-695972ACBFEF}" dt="2019-05-23T09:36:52.972" v="250" actId="20577"/>
          <ac:spMkLst>
            <pc:docMk/>
            <pc:sldMk cId="1442900459" sldId="266"/>
            <ac:spMk id="3" creationId="{8E9BC319-479C-43CC-933B-C9DD07210708}"/>
          </ac:spMkLst>
        </pc:spChg>
        <pc:spChg chg="add del">
          <ac:chgData name="Jeskanen, Anu-Mirjami" userId="S::anumijes@ad.helsinki.fi::342a77fb-b0e4-4dd1-ae75-f6f4742ac831" providerId="AD" clId="Web-{042EB862-A8DD-29C0-2112-695972ACBFEF}" dt="2019-05-23T09:36:39.315" v="240"/>
          <ac:spMkLst>
            <pc:docMk/>
            <pc:sldMk cId="1442900459" sldId="266"/>
            <ac:spMk id="5" creationId="{2BF2ABC8-4FD6-4B60-92A7-BB3BEE3C1ACA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6:39.315" v="241"/>
          <ac:spMkLst>
            <pc:docMk/>
            <pc:sldMk cId="1442900459" sldId="266"/>
            <ac:spMk id="7" creationId="{39E4C68A-A4A9-48A4-9FF2-D2896B1EA01F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6:39.315" v="241"/>
          <ac:spMkLst>
            <pc:docMk/>
            <pc:sldMk cId="1442900459" sldId="266"/>
            <ac:spMk id="9" creationId="{E2B9AEA5-52CB-49A6-AF8A-33502F291B91}"/>
          </ac:spMkLst>
        </pc:spChg>
        <pc:spChg chg="add del">
          <ac:chgData name="Jeskanen, Anu-Mirjami" userId="S::anumijes@ad.helsinki.fi::342a77fb-b0e4-4dd1-ae75-f6f4742ac831" providerId="AD" clId="Web-{042EB862-A8DD-29C0-2112-695972ACBFEF}" dt="2019-05-23T09:36:39.315" v="240"/>
          <ac:spMkLst>
            <pc:docMk/>
            <pc:sldMk cId="1442900459" sldId="266"/>
            <ac:spMk id="12" creationId="{77D7B666-D5E6-48CE-B26A-FB5E5C34AF90}"/>
          </ac:spMkLst>
        </pc:spChg>
        <pc:spChg chg="add del">
          <ac:chgData name="Jeskanen, Anu-Mirjami" userId="S::anumijes@ad.helsinki.fi::342a77fb-b0e4-4dd1-ae75-f6f4742ac831" providerId="AD" clId="Web-{042EB862-A8DD-29C0-2112-695972ACBFEF}" dt="2019-05-23T09:36:39.315" v="240"/>
          <ac:spMkLst>
            <pc:docMk/>
            <pc:sldMk cId="1442900459" sldId="266"/>
            <ac:spMk id="14" creationId="{F6EE670A-A41A-44AD-BC1C-2090365EB5B3}"/>
          </ac:spMkLst>
        </pc:spChg>
        <pc:cxnChg chg="add del">
          <ac:chgData name="Jeskanen, Anu-Mirjami" userId="S::anumijes@ad.helsinki.fi::342a77fb-b0e4-4dd1-ae75-f6f4742ac831" providerId="AD" clId="Web-{042EB862-A8DD-29C0-2112-695972ACBFEF}" dt="2019-05-23T09:36:39.315" v="240"/>
          <ac:cxnSpMkLst>
            <pc:docMk/>
            <pc:sldMk cId="1442900459" sldId="266"/>
            <ac:cxnSpMk id="6" creationId="{DCD479D3-536C-4161-A6F8-813D30719BFE}"/>
          </ac:cxnSpMkLst>
        </pc:cxnChg>
      </pc:sldChg>
      <pc:sldChg chg="addSp modSp delDesignElem">
        <pc:chgData name="Jeskanen, Anu-Mirjami" userId="S::anumijes@ad.helsinki.fi::342a77fb-b0e4-4dd1-ae75-f6f4742ac831" providerId="AD" clId="Web-{042EB862-A8DD-29C0-2112-695972ACBFEF}" dt="2019-05-23T09:40:29.020" v="310" actId="14100"/>
        <pc:sldMkLst>
          <pc:docMk/>
          <pc:sldMk cId="374569788" sldId="267"/>
        </pc:sldMkLst>
        <pc:spChg chg="mod">
          <ac:chgData name="Jeskanen, Anu-Mirjami" userId="S::anumijes@ad.helsinki.fi::342a77fb-b0e4-4dd1-ae75-f6f4742ac831" providerId="AD" clId="Web-{042EB862-A8DD-29C0-2112-695972ACBFEF}" dt="2019-05-23T09:40:29.020" v="310" actId="14100"/>
          <ac:spMkLst>
            <pc:docMk/>
            <pc:sldMk cId="374569788" sldId="267"/>
            <ac:spMk id="2" creationId="{35C2A692-7CAC-4DA9-94A2-7D285FB858B9}"/>
          </ac:spMkLst>
        </pc:spChg>
        <pc:spChg chg="mod">
          <ac:chgData name="Jeskanen, Anu-Mirjami" userId="S::anumijes@ad.helsinki.fi::342a77fb-b0e4-4dd1-ae75-f6f4742ac831" providerId="AD" clId="Web-{042EB862-A8DD-29C0-2112-695972ACBFEF}" dt="2019-05-23T09:39:36.598" v="292" actId="1076"/>
          <ac:spMkLst>
            <pc:docMk/>
            <pc:sldMk cId="374569788" sldId="267"/>
            <ac:spMk id="3" creationId="{115A9F6F-7733-4582-931F-75CB64DF565C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7:00.300" v="252"/>
          <ac:spMkLst>
            <pc:docMk/>
            <pc:sldMk cId="374569788" sldId="267"/>
            <ac:spMk id="5" creationId="{39E4C68A-A4A9-48A4-9FF2-D2896B1EA01F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37:00.300" v="252"/>
          <ac:spMkLst>
            <pc:docMk/>
            <pc:sldMk cId="374569788" sldId="267"/>
            <ac:spMk id="6" creationId="{E2B9AEA5-52CB-49A6-AF8A-33502F291B91}"/>
          </ac:spMkLst>
        </pc:spChg>
      </pc:sldChg>
      <pc:sldChg chg="addSp delSp modSp new mod setBg setClrOvrMap">
        <pc:chgData name="Jeskanen, Anu-Mirjami" userId="S::anumijes@ad.helsinki.fi::342a77fb-b0e4-4dd1-ae75-f6f4742ac831" providerId="AD" clId="Web-{042EB862-A8DD-29C0-2112-695972ACBFEF}" dt="2019-05-23T09:44:32.085" v="406" actId="20577"/>
        <pc:sldMkLst>
          <pc:docMk/>
          <pc:sldMk cId="1474167093" sldId="268"/>
        </pc:sldMkLst>
        <pc:spChg chg="mod">
          <ac:chgData name="Jeskanen, Anu-Mirjami" userId="S::anumijes@ad.helsinki.fi::342a77fb-b0e4-4dd1-ae75-f6f4742ac831" providerId="AD" clId="Web-{042EB862-A8DD-29C0-2112-695972ACBFEF}" dt="2019-05-23T09:44:32.085" v="406" actId="20577"/>
          <ac:spMkLst>
            <pc:docMk/>
            <pc:sldMk cId="1474167093" sldId="268"/>
            <ac:spMk id="2" creationId="{B1232F86-980A-47B1-B374-702005BBA207}"/>
          </ac:spMkLst>
        </pc:spChg>
        <pc:spChg chg="add del">
          <ac:chgData name="Jeskanen, Anu-Mirjami" userId="S::anumijes@ad.helsinki.fi::342a77fb-b0e4-4dd1-ae75-f6f4742ac831" providerId="AD" clId="Web-{042EB862-A8DD-29C0-2112-695972ACBFEF}" dt="2019-05-23T09:42:05.974" v="337"/>
          <ac:spMkLst>
            <pc:docMk/>
            <pc:sldMk cId="1474167093" sldId="268"/>
            <ac:spMk id="3" creationId="{7CF0E04F-3621-44B0-A188-32FC453B6532}"/>
          </ac:spMkLst>
        </pc:spChg>
        <pc:spChg chg="mod">
          <ac:chgData name="Jeskanen, Anu-Mirjami" userId="S::anumijes@ad.helsinki.fi::342a77fb-b0e4-4dd1-ae75-f6f4742ac831" providerId="AD" clId="Web-{042EB862-A8DD-29C0-2112-695972ACBFEF}" dt="2019-05-23T09:43:45.460" v="399" actId="14100"/>
          <ac:spMkLst>
            <pc:docMk/>
            <pc:sldMk cId="1474167093" sldId="268"/>
            <ac:spMk id="4" creationId="{0A0D3363-69BB-4317-8E41-41B107E9FED0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42:05.974" v="337"/>
          <ac:spMkLst>
            <pc:docMk/>
            <pc:sldMk cId="1474167093" sldId="268"/>
            <ac:spMk id="7" creationId="{D0140278-1B17-48E7-B642-9C9B3FC1411A}"/>
          </ac:spMkLst>
        </pc:spChg>
        <pc:spChg chg="add">
          <ac:chgData name="Jeskanen, Anu-Mirjami" userId="S::anumijes@ad.helsinki.fi::342a77fb-b0e4-4dd1-ae75-f6f4742ac831" providerId="AD" clId="Web-{042EB862-A8DD-29C0-2112-695972ACBFEF}" dt="2019-05-23T09:42:05.974" v="337"/>
          <ac:spMkLst>
            <pc:docMk/>
            <pc:sldMk cId="1474167093" sldId="268"/>
            <ac:spMk id="8" creationId="{4BBFA14D-8E4F-42D4-B5A0-9588A6A45452}"/>
          </ac:spMkLst>
        </pc:spChg>
        <pc:spChg chg="add del">
          <ac:chgData name="Jeskanen, Anu-Mirjami" userId="S::anumijes@ad.helsinki.fi::342a77fb-b0e4-4dd1-ae75-f6f4742ac831" providerId="AD" clId="Web-{042EB862-A8DD-29C0-2112-695972ACBFEF}" dt="2019-05-23T09:42:05.959" v="336"/>
          <ac:spMkLst>
            <pc:docMk/>
            <pc:sldMk cId="1474167093" sldId="268"/>
            <ac:spMk id="11" creationId="{2F7507C1-F56F-4773-B8DF-13651FC0B1F2}"/>
          </ac:spMkLst>
        </pc:spChg>
        <pc:spChg chg="add del">
          <ac:chgData name="Jeskanen, Anu-Mirjami" userId="S::anumijes@ad.helsinki.fi::342a77fb-b0e4-4dd1-ae75-f6f4742ac831" providerId="AD" clId="Web-{042EB862-A8DD-29C0-2112-695972ACBFEF}" dt="2019-05-23T09:42:05.959" v="336"/>
          <ac:spMkLst>
            <pc:docMk/>
            <pc:sldMk cId="1474167093" sldId="268"/>
            <ac:spMk id="13" creationId="{354706C1-38B7-4C23-8749-906CB0DC80A8}"/>
          </ac:spMkLst>
        </pc:spChg>
        <pc:spChg chg="add del">
          <ac:chgData name="Jeskanen, Anu-Mirjami" userId="S::anumijes@ad.helsinki.fi::342a77fb-b0e4-4dd1-ae75-f6f4742ac831" providerId="AD" clId="Web-{042EB862-A8DD-29C0-2112-695972ACBFEF}" dt="2019-05-23T09:42:05.959" v="336"/>
          <ac:spMkLst>
            <pc:docMk/>
            <pc:sldMk cId="1474167093" sldId="268"/>
            <ac:spMk id="15" creationId="{FEE15661-B0F2-42AE-A75B-0999B2CF5983}"/>
          </ac:spMkLst>
        </pc:spChg>
        <pc:cxnChg chg="add">
          <ac:chgData name="Jeskanen, Anu-Mirjami" userId="S::anumijes@ad.helsinki.fi::342a77fb-b0e4-4dd1-ae75-f6f4742ac831" providerId="AD" clId="Web-{042EB862-A8DD-29C0-2112-695972ACBFEF}" dt="2019-05-23T09:42:05.974" v="337"/>
          <ac:cxnSpMkLst>
            <pc:docMk/>
            <pc:sldMk cId="1474167093" sldId="268"/>
            <ac:cxnSpMk id="6" creationId="{029C29B9-CB4D-43C1-81A2-0CABE34D1F43}"/>
          </ac:cxnSpMkLst>
        </pc:cxnChg>
        <pc:cxnChg chg="add del">
          <ac:chgData name="Jeskanen, Anu-Mirjami" userId="S::anumijes@ad.helsinki.fi::342a77fb-b0e4-4dd1-ae75-f6f4742ac831" providerId="AD" clId="Web-{042EB862-A8DD-29C0-2112-695972ACBFEF}" dt="2019-05-23T09:42:05.959" v="336"/>
          <ac:cxnSpMkLst>
            <pc:docMk/>
            <pc:sldMk cId="1474167093" sldId="268"/>
            <ac:cxnSpMk id="9" creationId="{029C29B9-CB4D-43C1-81A2-0CABE34D1F43}"/>
          </ac:cxnSpMkLst>
        </pc:cxnChg>
        <pc:cxnChg chg="add">
          <ac:chgData name="Jeskanen, Anu-Mirjami" userId="S::anumijes@ad.helsinki.fi::342a77fb-b0e4-4dd1-ae75-f6f4742ac831" providerId="AD" clId="Web-{042EB862-A8DD-29C0-2112-695972ACBFEF}" dt="2019-05-23T09:42:05.974" v="337"/>
          <ac:cxnSpMkLst>
            <pc:docMk/>
            <pc:sldMk cId="1474167093" sldId="268"/>
            <ac:cxnSpMk id="10" creationId="{610B2B88-1A1B-486B-9366-918FE2E71D41}"/>
          </ac:cxnSpMkLst>
        </pc:cxnChg>
        <pc:cxnChg chg="add del">
          <ac:chgData name="Jeskanen, Anu-Mirjami" userId="S::anumijes@ad.helsinki.fi::342a77fb-b0e4-4dd1-ae75-f6f4742ac831" providerId="AD" clId="Web-{042EB862-A8DD-29C0-2112-695972ACBFEF}" dt="2019-05-23T09:42:05.959" v="336"/>
          <ac:cxnSpMkLst>
            <pc:docMk/>
            <pc:sldMk cId="1474167093" sldId="268"/>
            <ac:cxnSpMk id="17" creationId="{CD161189-7A5B-4B2B-93DC-777102994750}"/>
          </ac:cxnSpMkLst>
        </pc:cxnChg>
      </pc:sldChg>
    </pc:docChg>
  </pc:docChgLst>
  <pc:docChgLst>
    <pc:chgData name="Varonen, Maria A" userId="S::vmaria@ad.helsinki.fi::0fb3efd0-4ea1-4eec-9258-685362d61694" providerId="AD" clId="Web-{047C075F-C336-44DE-BB4C-20F133EF2F55}"/>
    <pc:docChg chg="addSld modSld">
      <pc:chgData name="Varonen, Maria A" userId="S::vmaria@ad.helsinki.fi::0fb3efd0-4ea1-4eec-9258-685362d61694" providerId="AD" clId="Web-{047C075F-C336-44DE-BB4C-20F133EF2F55}" dt="2019-05-23T09:05:48.978" v="810" actId="20577"/>
      <pc:docMkLst>
        <pc:docMk/>
      </pc:docMkLst>
      <pc:sldChg chg="addSp delSp modSp new mod setBg setClrOvrMap">
        <pc:chgData name="Varonen, Maria A" userId="S::vmaria@ad.helsinki.fi::0fb3efd0-4ea1-4eec-9258-685362d61694" providerId="AD" clId="Web-{047C075F-C336-44DE-BB4C-20F133EF2F55}" dt="2019-05-23T09:05:48.978" v="809" actId="20577"/>
        <pc:sldMkLst>
          <pc:docMk/>
          <pc:sldMk cId="2367452857" sldId="265"/>
        </pc:sldMkLst>
        <pc:spChg chg="mod">
          <ac:chgData name="Varonen, Maria A" userId="S::vmaria@ad.helsinki.fi::0fb3efd0-4ea1-4eec-9258-685362d61694" providerId="AD" clId="Web-{047C075F-C336-44DE-BB4C-20F133EF2F55}" dt="2019-05-23T08:48:55.832" v="455"/>
          <ac:spMkLst>
            <pc:docMk/>
            <pc:sldMk cId="2367452857" sldId="265"/>
            <ac:spMk id="2" creationId="{BE840B69-E5E6-4D3C-A559-E1FE490C4A8D}"/>
          </ac:spMkLst>
        </pc:spChg>
        <pc:spChg chg="mod">
          <ac:chgData name="Varonen, Maria A" userId="S::vmaria@ad.helsinki.fi::0fb3efd0-4ea1-4eec-9258-685362d61694" providerId="AD" clId="Web-{047C075F-C336-44DE-BB4C-20F133EF2F55}" dt="2019-05-23T09:05:48.978" v="809" actId="20577"/>
          <ac:spMkLst>
            <pc:docMk/>
            <pc:sldMk cId="2367452857" sldId="265"/>
            <ac:spMk id="3" creationId="{90BFE42A-8630-448E-B44A-9063216FE4B3}"/>
          </ac:spMkLst>
        </pc:spChg>
        <pc:spChg chg="add del mod">
          <ac:chgData name="Varonen, Maria A" userId="S::vmaria@ad.helsinki.fi::0fb3efd0-4ea1-4eec-9258-685362d61694" providerId="AD" clId="Web-{047C075F-C336-44DE-BB4C-20F133EF2F55}" dt="2019-05-23T08:48:55.832" v="455"/>
          <ac:spMkLst>
            <pc:docMk/>
            <pc:sldMk cId="2367452857" sldId="265"/>
            <ac:spMk id="4" creationId="{8DCD7B61-02A4-417F-8702-26F2555A1153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8:35:51.481" v="4"/>
          <ac:spMkLst>
            <pc:docMk/>
            <pc:sldMk cId="2367452857" sldId="265"/>
            <ac:spMk id="5" creationId="{D0140278-1B17-48E7-B642-9C9B3FC1411A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8:35:51.481" v="4"/>
          <ac:spMkLst>
            <pc:docMk/>
            <pc:sldMk cId="2367452857" sldId="265"/>
            <ac:spMk id="6" creationId="{4BBFA14D-8E4F-42D4-B5A0-9588A6A45452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8:35:57.106" v="6"/>
          <ac:spMkLst>
            <pc:docMk/>
            <pc:sldMk cId="2367452857" sldId="265"/>
            <ac:spMk id="7" creationId="{2BF2ABC8-4FD6-4B60-92A7-BB3BEE3C1ACA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8:35:46.278" v="2"/>
          <ac:spMkLst>
            <pc:docMk/>
            <pc:sldMk cId="2367452857" sldId="265"/>
            <ac:spMk id="8" creationId="{B0890400-BB8B-4A44-AB63-65C7CA223EBA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8:35:57.106" v="6"/>
          <ac:spMkLst>
            <pc:docMk/>
            <pc:sldMk cId="2367452857" sldId="265"/>
            <ac:spMk id="11" creationId="{77D7B666-D5E6-48CE-B26A-FB5E5C34AF90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8:48:55.832" v="455"/>
          <ac:spMkLst>
            <pc:docMk/>
            <pc:sldMk cId="2367452857" sldId="265"/>
            <ac:spMk id="13" creationId="{39E4C68A-A4A9-48A4-9FF2-D2896B1EA01F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8:35:57.106" v="6"/>
          <ac:spMkLst>
            <pc:docMk/>
            <pc:sldMk cId="2367452857" sldId="265"/>
            <ac:spMk id="14" creationId="{F6EE670A-A41A-44AD-BC1C-2090365EB5B3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8:48:55.832" v="455"/>
          <ac:spMkLst>
            <pc:docMk/>
            <pc:sldMk cId="2367452857" sldId="265"/>
            <ac:spMk id="15" creationId="{E2B9AEA5-52CB-49A6-AF8A-33502F291B91}"/>
          </ac:spMkLst>
        </pc:spChg>
        <pc:spChg chg="add">
          <ac:chgData name="Varonen, Maria A" userId="S::vmaria@ad.helsinki.fi::0fb3efd0-4ea1-4eec-9258-685362d61694" providerId="AD" clId="Web-{047C075F-C336-44DE-BB4C-20F133EF2F55}" dt="2019-05-23T08:48:55.832" v="455"/>
          <ac:spMkLst>
            <pc:docMk/>
            <pc:sldMk cId="2367452857" sldId="265"/>
            <ac:spMk id="20" creationId="{39E4C68A-A4A9-48A4-9FF2-D2896B1EA01F}"/>
          </ac:spMkLst>
        </pc:spChg>
        <pc:spChg chg="add">
          <ac:chgData name="Varonen, Maria A" userId="S::vmaria@ad.helsinki.fi::0fb3efd0-4ea1-4eec-9258-685362d61694" providerId="AD" clId="Web-{047C075F-C336-44DE-BB4C-20F133EF2F55}" dt="2019-05-23T08:48:55.832" v="455"/>
          <ac:spMkLst>
            <pc:docMk/>
            <pc:sldMk cId="2367452857" sldId="265"/>
            <ac:spMk id="22" creationId="{E2B9AEA5-52CB-49A6-AF8A-33502F291B91}"/>
          </ac:spMkLst>
        </pc:spChg>
        <pc:cxnChg chg="add del">
          <ac:chgData name="Varonen, Maria A" userId="S::vmaria@ad.helsinki.fi::0fb3efd0-4ea1-4eec-9258-685362d61694" providerId="AD" clId="Web-{047C075F-C336-44DE-BB4C-20F133EF2F55}" dt="2019-05-23T08:35:57.106" v="6"/>
          <ac:cxnSpMkLst>
            <pc:docMk/>
            <pc:sldMk cId="2367452857" sldId="265"/>
            <ac:cxnSpMk id="9" creationId="{DCD479D3-536C-4161-A6F8-813D30719BFE}"/>
          </ac:cxnSpMkLst>
        </pc:cxnChg>
        <pc:cxnChg chg="add del">
          <ac:chgData name="Varonen, Maria A" userId="S::vmaria@ad.helsinki.fi::0fb3efd0-4ea1-4eec-9258-685362d61694" providerId="AD" clId="Web-{047C075F-C336-44DE-BB4C-20F133EF2F55}" dt="2019-05-23T08:35:46.278" v="2"/>
          <ac:cxnSpMkLst>
            <pc:docMk/>
            <pc:sldMk cId="2367452857" sldId="265"/>
            <ac:cxnSpMk id="10" creationId="{4D39B797-CDC6-4529-8A36-9CBFC9816337}"/>
          </ac:cxnSpMkLst>
        </pc:cxnChg>
        <pc:cxnChg chg="add del">
          <ac:chgData name="Varonen, Maria A" userId="S::vmaria@ad.helsinki.fi::0fb3efd0-4ea1-4eec-9258-685362d61694" providerId="AD" clId="Web-{047C075F-C336-44DE-BB4C-20F133EF2F55}" dt="2019-05-23T08:35:51.481" v="4"/>
          <ac:cxnSpMkLst>
            <pc:docMk/>
            <pc:sldMk cId="2367452857" sldId="265"/>
            <ac:cxnSpMk id="12" creationId="{610B2B88-1A1B-486B-9366-918FE2E71D41}"/>
          </ac:cxnSpMkLst>
        </pc:cxnChg>
      </pc:sldChg>
      <pc:sldChg chg="addSp delSp modSp new mod setBg">
        <pc:chgData name="Varonen, Maria A" userId="S::vmaria@ad.helsinki.fi::0fb3efd0-4ea1-4eec-9258-685362d61694" providerId="AD" clId="Web-{047C075F-C336-44DE-BB4C-20F133EF2F55}" dt="2019-05-23T09:05:24.963" v="761" actId="20577"/>
        <pc:sldMkLst>
          <pc:docMk/>
          <pc:sldMk cId="1442900459" sldId="266"/>
        </pc:sldMkLst>
        <pc:spChg chg="mod">
          <ac:chgData name="Varonen, Maria A" userId="S::vmaria@ad.helsinki.fi::0fb3efd0-4ea1-4eec-9258-685362d61694" providerId="AD" clId="Web-{047C075F-C336-44DE-BB4C-20F133EF2F55}" dt="2019-05-23T08:54:48.282" v="587" actId="20577"/>
          <ac:spMkLst>
            <pc:docMk/>
            <pc:sldMk cId="1442900459" sldId="266"/>
            <ac:spMk id="2" creationId="{822D23ED-6D28-40A3-96C7-6259C36AA953}"/>
          </ac:spMkLst>
        </pc:spChg>
        <pc:spChg chg="mod">
          <ac:chgData name="Varonen, Maria A" userId="S::vmaria@ad.helsinki.fi::0fb3efd0-4ea1-4eec-9258-685362d61694" providerId="AD" clId="Web-{047C075F-C336-44DE-BB4C-20F133EF2F55}" dt="2019-05-23T09:05:24.963" v="761" actId="20577"/>
          <ac:spMkLst>
            <pc:docMk/>
            <pc:sldMk cId="1442900459" sldId="266"/>
            <ac:spMk id="3" creationId="{8E9BC319-479C-43CC-933B-C9DD07210708}"/>
          </ac:spMkLst>
        </pc:spChg>
        <pc:spChg chg="add del mod">
          <ac:chgData name="Varonen, Maria A" userId="S::vmaria@ad.helsinki.fi::0fb3efd0-4ea1-4eec-9258-685362d61694" providerId="AD" clId="Web-{047C075F-C336-44DE-BB4C-20F133EF2F55}" dt="2019-05-23T08:52:23.205" v="536"/>
          <ac:spMkLst>
            <pc:docMk/>
            <pc:sldMk cId="1442900459" sldId="266"/>
            <ac:spMk id="4" creationId="{A7B477CE-5678-424D-BEA1-B1B827D2BB13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8:52:23.205" v="536"/>
          <ac:spMkLst>
            <pc:docMk/>
            <pc:sldMk cId="1442900459" sldId="266"/>
            <ac:spMk id="8" creationId="{39E4C68A-A4A9-48A4-9FF2-D2896B1EA01F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8:52:23.205" v="536"/>
          <ac:spMkLst>
            <pc:docMk/>
            <pc:sldMk cId="1442900459" sldId="266"/>
            <ac:spMk id="10" creationId="{E2B9AEA5-52CB-49A6-AF8A-33502F291B91}"/>
          </ac:spMkLst>
        </pc:spChg>
        <pc:spChg chg="add">
          <ac:chgData name="Varonen, Maria A" userId="S::vmaria@ad.helsinki.fi::0fb3efd0-4ea1-4eec-9258-685362d61694" providerId="AD" clId="Web-{047C075F-C336-44DE-BB4C-20F133EF2F55}" dt="2019-05-23T08:52:23.205" v="536"/>
          <ac:spMkLst>
            <pc:docMk/>
            <pc:sldMk cId="1442900459" sldId="266"/>
            <ac:spMk id="15" creationId="{39E4C68A-A4A9-48A4-9FF2-D2896B1EA01F}"/>
          </ac:spMkLst>
        </pc:spChg>
        <pc:spChg chg="add">
          <ac:chgData name="Varonen, Maria A" userId="S::vmaria@ad.helsinki.fi::0fb3efd0-4ea1-4eec-9258-685362d61694" providerId="AD" clId="Web-{047C075F-C336-44DE-BB4C-20F133EF2F55}" dt="2019-05-23T08:52:23.205" v="536"/>
          <ac:spMkLst>
            <pc:docMk/>
            <pc:sldMk cId="1442900459" sldId="266"/>
            <ac:spMk id="17" creationId="{E2B9AEA5-52CB-49A6-AF8A-33502F291B91}"/>
          </ac:spMkLst>
        </pc:spChg>
      </pc:sldChg>
      <pc:sldChg chg="addSp delSp modSp new mod setBg">
        <pc:chgData name="Varonen, Maria A" userId="S::vmaria@ad.helsinki.fi::0fb3efd0-4ea1-4eec-9258-685362d61694" providerId="AD" clId="Web-{047C075F-C336-44DE-BB4C-20F133EF2F55}" dt="2019-05-23T09:05:00.119" v="730" actId="20577"/>
        <pc:sldMkLst>
          <pc:docMk/>
          <pc:sldMk cId="374569788" sldId="267"/>
        </pc:sldMkLst>
        <pc:spChg chg="mod">
          <ac:chgData name="Varonen, Maria A" userId="S::vmaria@ad.helsinki.fi::0fb3efd0-4ea1-4eec-9258-685362d61694" providerId="AD" clId="Web-{047C075F-C336-44DE-BB4C-20F133EF2F55}" dt="2019-05-23T09:03:55.073" v="703"/>
          <ac:spMkLst>
            <pc:docMk/>
            <pc:sldMk cId="374569788" sldId="267"/>
            <ac:spMk id="2" creationId="{35C2A692-7CAC-4DA9-94A2-7D285FB858B9}"/>
          </ac:spMkLst>
        </pc:spChg>
        <pc:spChg chg="add del mod">
          <ac:chgData name="Varonen, Maria A" userId="S::vmaria@ad.helsinki.fi::0fb3efd0-4ea1-4eec-9258-685362d61694" providerId="AD" clId="Web-{047C075F-C336-44DE-BB4C-20F133EF2F55}" dt="2019-05-23T09:05:00.119" v="730" actId="20577"/>
          <ac:spMkLst>
            <pc:docMk/>
            <pc:sldMk cId="374569788" sldId="267"/>
            <ac:spMk id="3" creationId="{115A9F6F-7733-4582-931F-75CB64DF565C}"/>
          </ac:spMkLst>
        </pc:spChg>
        <pc:spChg chg="add del mod">
          <ac:chgData name="Varonen, Maria A" userId="S::vmaria@ad.helsinki.fi::0fb3efd0-4ea1-4eec-9258-685362d61694" providerId="AD" clId="Web-{047C075F-C336-44DE-BB4C-20F133EF2F55}" dt="2019-05-23T09:03:55.073" v="703"/>
          <ac:spMkLst>
            <pc:docMk/>
            <pc:sldMk cId="374569788" sldId="267"/>
            <ac:spMk id="4" creationId="{4566F0C5-DF55-4FFB-9038-1842569D8615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9:03:55.073" v="703"/>
          <ac:spMkLst>
            <pc:docMk/>
            <pc:sldMk cId="374569788" sldId="267"/>
            <ac:spMk id="8" creationId="{39E4C68A-A4A9-48A4-9FF2-D2896B1EA01F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9:03:55.073" v="703"/>
          <ac:spMkLst>
            <pc:docMk/>
            <pc:sldMk cId="374569788" sldId="267"/>
            <ac:spMk id="10" creationId="{E2B9AEA5-52CB-49A6-AF8A-33502F291B91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9:03:50.104" v="700"/>
          <ac:spMkLst>
            <pc:docMk/>
            <pc:sldMk cId="374569788" sldId="267"/>
            <ac:spMk id="13" creationId="{E5B3935F-AC8A-4AE4-9527-D439FA6B0704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9:03:55.057" v="702"/>
          <ac:spMkLst>
            <pc:docMk/>
            <pc:sldMk cId="374569788" sldId="267"/>
            <ac:spMk id="14" creationId="{B0890400-BB8B-4A44-AB63-65C7CA223EBA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9:03:46.604" v="698"/>
          <ac:spMkLst>
            <pc:docMk/>
            <pc:sldMk cId="374569788" sldId="267"/>
            <ac:spMk id="15" creationId="{39E4C68A-A4A9-48A4-9FF2-D2896B1EA01F}"/>
          </ac:spMkLst>
        </pc:spChg>
        <pc:spChg chg="add del">
          <ac:chgData name="Varonen, Maria A" userId="S::vmaria@ad.helsinki.fi::0fb3efd0-4ea1-4eec-9258-685362d61694" providerId="AD" clId="Web-{047C075F-C336-44DE-BB4C-20F133EF2F55}" dt="2019-05-23T09:03:46.604" v="698"/>
          <ac:spMkLst>
            <pc:docMk/>
            <pc:sldMk cId="374569788" sldId="267"/>
            <ac:spMk id="17" creationId="{E2B9AEA5-52CB-49A6-AF8A-33502F291B91}"/>
          </ac:spMkLst>
        </pc:spChg>
        <pc:spChg chg="add">
          <ac:chgData name="Varonen, Maria A" userId="S::vmaria@ad.helsinki.fi::0fb3efd0-4ea1-4eec-9258-685362d61694" providerId="AD" clId="Web-{047C075F-C336-44DE-BB4C-20F133EF2F55}" dt="2019-05-23T09:03:55.073" v="703"/>
          <ac:spMkLst>
            <pc:docMk/>
            <pc:sldMk cId="374569788" sldId="267"/>
            <ac:spMk id="18" creationId="{39E4C68A-A4A9-48A4-9FF2-D2896B1EA01F}"/>
          </ac:spMkLst>
        </pc:spChg>
        <pc:spChg chg="add">
          <ac:chgData name="Varonen, Maria A" userId="S::vmaria@ad.helsinki.fi::0fb3efd0-4ea1-4eec-9258-685362d61694" providerId="AD" clId="Web-{047C075F-C336-44DE-BB4C-20F133EF2F55}" dt="2019-05-23T09:03:55.073" v="703"/>
          <ac:spMkLst>
            <pc:docMk/>
            <pc:sldMk cId="374569788" sldId="267"/>
            <ac:spMk id="19" creationId="{E2B9AEA5-52CB-49A6-AF8A-33502F291B91}"/>
          </ac:spMkLst>
        </pc:spChg>
        <pc:graphicFrameChg chg="add del">
          <ac:chgData name="Varonen, Maria A" userId="S::vmaria@ad.helsinki.fi::0fb3efd0-4ea1-4eec-9258-685362d61694" providerId="AD" clId="Web-{047C075F-C336-44DE-BB4C-20F133EF2F55}" dt="2019-05-23T09:03:50.104" v="700"/>
          <ac:graphicFrameMkLst>
            <pc:docMk/>
            <pc:sldMk cId="374569788" sldId="267"/>
            <ac:graphicFrameMk id="12" creationId="{835E02C9-A034-4478-8556-88D5D0A38BA3}"/>
          </ac:graphicFrameMkLst>
        </pc:graphicFrameChg>
        <pc:cxnChg chg="add del">
          <ac:chgData name="Varonen, Maria A" userId="S::vmaria@ad.helsinki.fi::0fb3efd0-4ea1-4eec-9258-685362d61694" providerId="AD" clId="Web-{047C075F-C336-44DE-BB4C-20F133EF2F55}" dt="2019-05-23T09:03:55.057" v="702"/>
          <ac:cxnSpMkLst>
            <pc:docMk/>
            <pc:sldMk cId="374569788" sldId="267"/>
            <ac:cxnSpMk id="16" creationId="{4D39B797-CDC6-4529-8A36-9CBFC9816337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27DEC-B0DB-4217-BF2D-E3CD7E5A8DF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9AA8293-2268-4344-A46D-3CD9CD085878}">
      <dgm:prSet/>
      <dgm:spPr/>
      <dgm:t>
        <a:bodyPr/>
        <a:lstStyle/>
        <a:p>
          <a:pPr>
            <a:defRPr cap="all"/>
          </a:pPr>
          <a:r>
            <a:rPr lang="fi-FI"/>
            <a:t>1. Mistä materiaalista päälläsi olevat vaatteet on valmistettu?</a:t>
          </a:r>
          <a:endParaRPr lang="en-US"/>
        </a:p>
      </dgm:t>
    </dgm:pt>
    <dgm:pt modelId="{DB77E861-0DFA-463E-BEB5-F6C4D57DABC1}" type="parTrans" cxnId="{7C6BA239-44DF-4655-BA4E-9CEA11C411F5}">
      <dgm:prSet/>
      <dgm:spPr/>
      <dgm:t>
        <a:bodyPr/>
        <a:lstStyle/>
        <a:p>
          <a:endParaRPr lang="en-US"/>
        </a:p>
      </dgm:t>
    </dgm:pt>
    <dgm:pt modelId="{1A5D535E-CCF7-43FD-B767-DFC32567D13A}" type="sibTrans" cxnId="{7C6BA239-44DF-4655-BA4E-9CEA11C411F5}">
      <dgm:prSet/>
      <dgm:spPr/>
      <dgm:t>
        <a:bodyPr/>
        <a:lstStyle/>
        <a:p>
          <a:endParaRPr lang="en-US"/>
        </a:p>
      </dgm:t>
    </dgm:pt>
    <dgm:pt modelId="{73E05FB3-8DA0-4E4B-AF20-A603DB40D076}">
      <dgm:prSet/>
      <dgm:spPr/>
      <dgm:t>
        <a:bodyPr/>
        <a:lstStyle/>
        <a:p>
          <a:pPr>
            <a:defRPr cap="all"/>
          </a:pPr>
          <a:r>
            <a:rPr lang="fi-FI"/>
            <a:t>2. Kuinka usein ostat uusia vaatteita?</a:t>
          </a:r>
          <a:endParaRPr lang="en-US"/>
        </a:p>
      </dgm:t>
    </dgm:pt>
    <dgm:pt modelId="{83645AF7-7BCB-40B6-AEA3-B47C55528A88}" type="parTrans" cxnId="{3D83B8E8-FBAA-4C65-9A83-8BFD9F526C33}">
      <dgm:prSet/>
      <dgm:spPr/>
      <dgm:t>
        <a:bodyPr/>
        <a:lstStyle/>
        <a:p>
          <a:endParaRPr lang="en-US"/>
        </a:p>
      </dgm:t>
    </dgm:pt>
    <dgm:pt modelId="{92C96036-3102-4DDD-B397-29809C19E77C}" type="sibTrans" cxnId="{3D83B8E8-FBAA-4C65-9A83-8BFD9F526C33}">
      <dgm:prSet/>
      <dgm:spPr/>
      <dgm:t>
        <a:bodyPr/>
        <a:lstStyle/>
        <a:p>
          <a:endParaRPr lang="en-US"/>
        </a:p>
      </dgm:t>
    </dgm:pt>
    <dgm:pt modelId="{D8B0F8D3-CDE9-41A8-8E0C-D6018B431E7E}" type="pres">
      <dgm:prSet presAssocID="{30E27DEC-B0DB-4217-BF2D-E3CD7E5A8DFE}" presName="root" presStyleCnt="0">
        <dgm:presLayoutVars>
          <dgm:dir/>
          <dgm:resizeHandles val="exact"/>
        </dgm:presLayoutVars>
      </dgm:prSet>
      <dgm:spPr/>
    </dgm:pt>
    <dgm:pt modelId="{75F57F05-7B65-4123-A49B-E399E8F253DE}" type="pres">
      <dgm:prSet presAssocID="{39AA8293-2268-4344-A46D-3CD9CD085878}" presName="compNode" presStyleCnt="0"/>
      <dgm:spPr/>
    </dgm:pt>
    <dgm:pt modelId="{3DD02A40-1FE0-41C9-BA13-1B7ED3DC4F8C}" type="pres">
      <dgm:prSet presAssocID="{39AA8293-2268-4344-A46D-3CD9CD085878}" presName="iconBgRect" presStyleLbl="bgShp" presStyleIdx="0" presStyleCnt="2"/>
      <dgm:spPr/>
    </dgm:pt>
    <dgm:pt modelId="{2EFF872D-43CE-47F1-B89A-0B51E94529C4}" type="pres">
      <dgm:prSet presAssocID="{39AA8293-2268-4344-A46D-3CD9CD08587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ger"/>
        </a:ext>
      </dgm:extLst>
    </dgm:pt>
    <dgm:pt modelId="{213C4E34-CE4E-4162-9486-4EFC65D41D01}" type="pres">
      <dgm:prSet presAssocID="{39AA8293-2268-4344-A46D-3CD9CD085878}" presName="spaceRect" presStyleCnt="0"/>
      <dgm:spPr/>
    </dgm:pt>
    <dgm:pt modelId="{B2B9005F-489B-4F74-823F-52E2AFFBDADC}" type="pres">
      <dgm:prSet presAssocID="{39AA8293-2268-4344-A46D-3CD9CD085878}" presName="textRect" presStyleLbl="revTx" presStyleIdx="0" presStyleCnt="2">
        <dgm:presLayoutVars>
          <dgm:chMax val="1"/>
          <dgm:chPref val="1"/>
        </dgm:presLayoutVars>
      </dgm:prSet>
      <dgm:spPr/>
    </dgm:pt>
    <dgm:pt modelId="{5AADE57F-7A79-47A4-BBF7-C817624F8467}" type="pres">
      <dgm:prSet presAssocID="{1A5D535E-CCF7-43FD-B767-DFC32567D13A}" presName="sibTrans" presStyleCnt="0"/>
      <dgm:spPr/>
    </dgm:pt>
    <dgm:pt modelId="{42D4DDDF-27CB-41B3-AD70-160484E62544}" type="pres">
      <dgm:prSet presAssocID="{73E05FB3-8DA0-4E4B-AF20-A603DB40D076}" presName="compNode" presStyleCnt="0"/>
      <dgm:spPr/>
    </dgm:pt>
    <dgm:pt modelId="{D0F9CC02-C7E6-42ED-8286-83FD2B71BD90}" type="pres">
      <dgm:prSet presAssocID="{73E05FB3-8DA0-4E4B-AF20-A603DB40D076}" presName="iconBgRect" presStyleLbl="bgShp" presStyleIdx="1" presStyleCnt="2"/>
      <dgm:spPr/>
    </dgm:pt>
    <dgm:pt modelId="{14C48055-43AF-4FF3-995A-44CD19430B2A}" type="pres">
      <dgm:prSet presAssocID="{73E05FB3-8DA0-4E4B-AF20-A603DB40D07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ess"/>
        </a:ext>
      </dgm:extLst>
    </dgm:pt>
    <dgm:pt modelId="{84B87FFF-2398-43D7-93E2-02C2EE501FFC}" type="pres">
      <dgm:prSet presAssocID="{73E05FB3-8DA0-4E4B-AF20-A603DB40D076}" presName="spaceRect" presStyleCnt="0"/>
      <dgm:spPr/>
    </dgm:pt>
    <dgm:pt modelId="{2CCD8021-9492-4784-B65A-2E8236751C41}" type="pres">
      <dgm:prSet presAssocID="{73E05FB3-8DA0-4E4B-AF20-A603DB40D07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E8850C1C-D4E7-4FB6-B69F-4440AEE1CBEE}" type="presOf" srcId="{30E27DEC-B0DB-4217-BF2D-E3CD7E5A8DFE}" destId="{D8B0F8D3-CDE9-41A8-8E0C-D6018B431E7E}" srcOrd="0" destOrd="0" presId="urn:microsoft.com/office/officeart/2018/5/layout/IconCircleLabelList"/>
    <dgm:cxn modelId="{7C6BA239-44DF-4655-BA4E-9CEA11C411F5}" srcId="{30E27DEC-B0DB-4217-BF2D-E3CD7E5A8DFE}" destId="{39AA8293-2268-4344-A46D-3CD9CD085878}" srcOrd="0" destOrd="0" parTransId="{DB77E861-0DFA-463E-BEB5-F6C4D57DABC1}" sibTransId="{1A5D535E-CCF7-43FD-B767-DFC32567D13A}"/>
    <dgm:cxn modelId="{CE136C83-8301-48F3-923F-30283A5B8327}" type="presOf" srcId="{39AA8293-2268-4344-A46D-3CD9CD085878}" destId="{B2B9005F-489B-4F74-823F-52E2AFFBDADC}" srcOrd="0" destOrd="0" presId="urn:microsoft.com/office/officeart/2018/5/layout/IconCircleLabelList"/>
    <dgm:cxn modelId="{9C7E11C4-6083-4412-B398-263CA56ABA1A}" type="presOf" srcId="{73E05FB3-8DA0-4E4B-AF20-A603DB40D076}" destId="{2CCD8021-9492-4784-B65A-2E8236751C41}" srcOrd="0" destOrd="0" presId="urn:microsoft.com/office/officeart/2018/5/layout/IconCircleLabelList"/>
    <dgm:cxn modelId="{3D83B8E8-FBAA-4C65-9A83-8BFD9F526C33}" srcId="{30E27DEC-B0DB-4217-BF2D-E3CD7E5A8DFE}" destId="{73E05FB3-8DA0-4E4B-AF20-A603DB40D076}" srcOrd="1" destOrd="0" parTransId="{83645AF7-7BCB-40B6-AEA3-B47C55528A88}" sibTransId="{92C96036-3102-4DDD-B397-29809C19E77C}"/>
    <dgm:cxn modelId="{5C603D1B-10F6-4351-B4D8-87F48DF7F0D8}" type="presParOf" srcId="{D8B0F8D3-CDE9-41A8-8E0C-D6018B431E7E}" destId="{75F57F05-7B65-4123-A49B-E399E8F253DE}" srcOrd="0" destOrd="0" presId="urn:microsoft.com/office/officeart/2018/5/layout/IconCircleLabelList"/>
    <dgm:cxn modelId="{CDB9EFF8-0175-4A4B-9AAA-1AF2397D1C96}" type="presParOf" srcId="{75F57F05-7B65-4123-A49B-E399E8F253DE}" destId="{3DD02A40-1FE0-41C9-BA13-1B7ED3DC4F8C}" srcOrd="0" destOrd="0" presId="urn:microsoft.com/office/officeart/2018/5/layout/IconCircleLabelList"/>
    <dgm:cxn modelId="{B709FF97-F330-40BC-883B-8408B84AAD92}" type="presParOf" srcId="{75F57F05-7B65-4123-A49B-E399E8F253DE}" destId="{2EFF872D-43CE-47F1-B89A-0B51E94529C4}" srcOrd="1" destOrd="0" presId="urn:microsoft.com/office/officeart/2018/5/layout/IconCircleLabelList"/>
    <dgm:cxn modelId="{3A21C368-04CF-4B40-9A7F-E351F2238C60}" type="presParOf" srcId="{75F57F05-7B65-4123-A49B-E399E8F253DE}" destId="{213C4E34-CE4E-4162-9486-4EFC65D41D01}" srcOrd="2" destOrd="0" presId="urn:microsoft.com/office/officeart/2018/5/layout/IconCircleLabelList"/>
    <dgm:cxn modelId="{0308C2CB-8141-44C9-833D-E73F25218E3E}" type="presParOf" srcId="{75F57F05-7B65-4123-A49B-E399E8F253DE}" destId="{B2B9005F-489B-4F74-823F-52E2AFFBDADC}" srcOrd="3" destOrd="0" presId="urn:microsoft.com/office/officeart/2018/5/layout/IconCircleLabelList"/>
    <dgm:cxn modelId="{B153B037-D45D-4E9A-9D12-69E0577172B7}" type="presParOf" srcId="{D8B0F8D3-CDE9-41A8-8E0C-D6018B431E7E}" destId="{5AADE57F-7A79-47A4-BBF7-C817624F8467}" srcOrd="1" destOrd="0" presId="urn:microsoft.com/office/officeart/2018/5/layout/IconCircleLabelList"/>
    <dgm:cxn modelId="{8836E83E-D72F-444B-83A8-52CF95D344B4}" type="presParOf" srcId="{D8B0F8D3-CDE9-41A8-8E0C-D6018B431E7E}" destId="{42D4DDDF-27CB-41B3-AD70-160484E62544}" srcOrd="2" destOrd="0" presId="urn:microsoft.com/office/officeart/2018/5/layout/IconCircleLabelList"/>
    <dgm:cxn modelId="{0918EDC1-7F7F-4CBC-89AD-3F1D518B6F75}" type="presParOf" srcId="{42D4DDDF-27CB-41B3-AD70-160484E62544}" destId="{D0F9CC02-C7E6-42ED-8286-83FD2B71BD90}" srcOrd="0" destOrd="0" presId="urn:microsoft.com/office/officeart/2018/5/layout/IconCircleLabelList"/>
    <dgm:cxn modelId="{7A09D2BF-9C35-4760-8003-DA329F8DA108}" type="presParOf" srcId="{42D4DDDF-27CB-41B3-AD70-160484E62544}" destId="{14C48055-43AF-4FF3-995A-44CD19430B2A}" srcOrd="1" destOrd="0" presId="urn:microsoft.com/office/officeart/2018/5/layout/IconCircleLabelList"/>
    <dgm:cxn modelId="{0F0F8CC4-A9C1-4FFE-9E56-D80AABED07BD}" type="presParOf" srcId="{42D4DDDF-27CB-41B3-AD70-160484E62544}" destId="{84B87FFF-2398-43D7-93E2-02C2EE501FFC}" srcOrd="2" destOrd="0" presId="urn:microsoft.com/office/officeart/2018/5/layout/IconCircleLabelList"/>
    <dgm:cxn modelId="{AD878571-9CB1-4495-880E-6AA73C2215DD}" type="presParOf" srcId="{42D4DDDF-27CB-41B3-AD70-160484E62544}" destId="{2CCD8021-9492-4784-B65A-2E8236751C4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B10DA2-03AD-4513-A917-F053453C48DF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482674F-0EE1-4BF6-8811-1E51FC7B3880}">
      <dgm:prSet/>
      <dgm:spPr/>
      <dgm:t>
        <a:bodyPr/>
        <a:lstStyle/>
        <a:p>
          <a:r>
            <a:rPr lang="fi-FI"/>
            <a:t>Pohdi, mitä vaatteellesi tapahtuu kun itse et sitä enää käytä.</a:t>
          </a:r>
          <a:endParaRPr lang="en-US"/>
        </a:p>
      </dgm:t>
    </dgm:pt>
    <dgm:pt modelId="{EE1E1022-685D-4070-BB55-5E84518CFD69}" type="parTrans" cxnId="{8B37BD3C-EB0C-437A-86BF-BB3E33CC928C}">
      <dgm:prSet/>
      <dgm:spPr/>
      <dgm:t>
        <a:bodyPr/>
        <a:lstStyle/>
        <a:p>
          <a:endParaRPr lang="en-US"/>
        </a:p>
      </dgm:t>
    </dgm:pt>
    <dgm:pt modelId="{63E1BC12-71AD-4607-B658-F753F2DB6C7A}" type="sibTrans" cxnId="{8B37BD3C-EB0C-437A-86BF-BB3E33CC928C}">
      <dgm:prSet/>
      <dgm:spPr/>
      <dgm:t>
        <a:bodyPr/>
        <a:lstStyle/>
        <a:p>
          <a:endParaRPr lang="en-US"/>
        </a:p>
      </dgm:t>
    </dgm:pt>
    <dgm:pt modelId="{F739321A-206A-4C16-A43E-585007975DAA}">
      <dgm:prSet/>
      <dgm:spPr/>
      <dgm:t>
        <a:bodyPr/>
        <a:lstStyle/>
        <a:p>
          <a:r>
            <a:rPr lang="fi-FI"/>
            <a:t>Mihin kierrätät tekstiilit?</a:t>
          </a:r>
          <a:endParaRPr lang="en-US"/>
        </a:p>
      </dgm:t>
    </dgm:pt>
    <dgm:pt modelId="{CAE2814D-E65F-4EA7-AAB1-1BBBC970EA5E}" type="parTrans" cxnId="{8C8FAF54-6BA7-48B5-B9F5-6DBAC063272D}">
      <dgm:prSet/>
      <dgm:spPr/>
      <dgm:t>
        <a:bodyPr/>
        <a:lstStyle/>
        <a:p>
          <a:endParaRPr lang="en-US"/>
        </a:p>
      </dgm:t>
    </dgm:pt>
    <dgm:pt modelId="{63FD74E2-27EF-446B-809A-90C419760D31}" type="sibTrans" cxnId="{8C8FAF54-6BA7-48B5-B9F5-6DBAC063272D}">
      <dgm:prSet/>
      <dgm:spPr/>
      <dgm:t>
        <a:bodyPr/>
        <a:lstStyle/>
        <a:p>
          <a:endParaRPr lang="en-US"/>
        </a:p>
      </dgm:t>
    </dgm:pt>
    <dgm:pt modelId="{CD416F6C-5178-4A20-98F5-A3E66FEAB103}" type="pres">
      <dgm:prSet presAssocID="{A6B10DA2-03AD-4513-A917-F053453C48DF}" presName="cycle" presStyleCnt="0">
        <dgm:presLayoutVars>
          <dgm:dir/>
          <dgm:resizeHandles val="exact"/>
        </dgm:presLayoutVars>
      </dgm:prSet>
      <dgm:spPr/>
    </dgm:pt>
    <dgm:pt modelId="{8F6879A7-0F7B-4146-A42C-13F8468B7D89}" type="pres">
      <dgm:prSet presAssocID="{7482674F-0EE1-4BF6-8811-1E51FC7B3880}" presName="node" presStyleLbl="node1" presStyleIdx="0" presStyleCnt="2">
        <dgm:presLayoutVars>
          <dgm:bulletEnabled val="1"/>
        </dgm:presLayoutVars>
      </dgm:prSet>
      <dgm:spPr/>
    </dgm:pt>
    <dgm:pt modelId="{E19CC8B6-5F9F-4133-988A-70830B154CC0}" type="pres">
      <dgm:prSet presAssocID="{7482674F-0EE1-4BF6-8811-1E51FC7B3880}" presName="spNode" presStyleCnt="0"/>
      <dgm:spPr/>
    </dgm:pt>
    <dgm:pt modelId="{E65E7455-2734-4BF4-91DF-6AF34E3DCDF9}" type="pres">
      <dgm:prSet presAssocID="{63E1BC12-71AD-4607-B658-F753F2DB6C7A}" presName="sibTrans" presStyleLbl="sibTrans1D1" presStyleIdx="0" presStyleCnt="2"/>
      <dgm:spPr/>
    </dgm:pt>
    <dgm:pt modelId="{617F3490-0C5F-445C-9BC3-08DDA3F8E3B8}" type="pres">
      <dgm:prSet presAssocID="{F739321A-206A-4C16-A43E-585007975DAA}" presName="node" presStyleLbl="node1" presStyleIdx="1" presStyleCnt="2">
        <dgm:presLayoutVars>
          <dgm:bulletEnabled val="1"/>
        </dgm:presLayoutVars>
      </dgm:prSet>
      <dgm:spPr/>
    </dgm:pt>
    <dgm:pt modelId="{4768ED87-9C56-4934-99B7-F86E26407D10}" type="pres">
      <dgm:prSet presAssocID="{F739321A-206A-4C16-A43E-585007975DAA}" presName="spNode" presStyleCnt="0"/>
      <dgm:spPr/>
    </dgm:pt>
    <dgm:pt modelId="{7E533897-2257-4D27-AE11-664BE022AFAB}" type="pres">
      <dgm:prSet presAssocID="{63FD74E2-27EF-446B-809A-90C419760D31}" presName="sibTrans" presStyleLbl="sibTrans1D1" presStyleIdx="1" presStyleCnt="2"/>
      <dgm:spPr/>
    </dgm:pt>
  </dgm:ptLst>
  <dgm:cxnLst>
    <dgm:cxn modelId="{CB51E502-949B-44CD-81D6-99EB72604D01}" type="presOf" srcId="{F739321A-206A-4C16-A43E-585007975DAA}" destId="{617F3490-0C5F-445C-9BC3-08DDA3F8E3B8}" srcOrd="0" destOrd="0" presId="urn:microsoft.com/office/officeart/2005/8/layout/cycle6"/>
    <dgm:cxn modelId="{0762D91E-A515-4577-AB5B-61F76A65C763}" type="presOf" srcId="{A6B10DA2-03AD-4513-A917-F053453C48DF}" destId="{CD416F6C-5178-4A20-98F5-A3E66FEAB103}" srcOrd="0" destOrd="0" presId="urn:microsoft.com/office/officeart/2005/8/layout/cycle6"/>
    <dgm:cxn modelId="{8B37BD3C-EB0C-437A-86BF-BB3E33CC928C}" srcId="{A6B10DA2-03AD-4513-A917-F053453C48DF}" destId="{7482674F-0EE1-4BF6-8811-1E51FC7B3880}" srcOrd="0" destOrd="0" parTransId="{EE1E1022-685D-4070-BB55-5E84518CFD69}" sibTransId="{63E1BC12-71AD-4607-B658-F753F2DB6C7A}"/>
    <dgm:cxn modelId="{82F6B350-2C26-4795-9BE3-1AB19F59EEBC}" type="presOf" srcId="{7482674F-0EE1-4BF6-8811-1E51FC7B3880}" destId="{8F6879A7-0F7B-4146-A42C-13F8468B7D89}" srcOrd="0" destOrd="0" presId="urn:microsoft.com/office/officeart/2005/8/layout/cycle6"/>
    <dgm:cxn modelId="{8C8FAF54-6BA7-48B5-B9F5-6DBAC063272D}" srcId="{A6B10DA2-03AD-4513-A917-F053453C48DF}" destId="{F739321A-206A-4C16-A43E-585007975DAA}" srcOrd="1" destOrd="0" parTransId="{CAE2814D-E65F-4EA7-AAB1-1BBBC970EA5E}" sibTransId="{63FD74E2-27EF-446B-809A-90C419760D31}"/>
    <dgm:cxn modelId="{C376C7A7-3391-4555-812F-509133F4F9B5}" type="presOf" srcId="{63E1BC12-71AD-4607-B658-F753F2DB6C7A}" destId="{E65E7455-2734-4BF4-91DF-6AF34E3DCDF9}" srcOrd="0" destOrd="0" presId="urn:microsoft.com/office/officeart/2005/8/layout/cycle6"/>
    <dgm:cxn modelId="{80164BFE-815B-43A5-BCE0-35738C805ADD}" type="presOf" srcId="{63FD74E2-27EF-446B-809A-90C419760D31}" destId="{7E533897-2257-4D27-AE11-664BE022AFAB}" srcOrd="0" destOrd="0" presId="urn:microsoft.com/office/officeart/2005/8/layout/cycle6"/>
    <dgm:cxn modelId="{25E94E1C-E92D-47F6-8189-F5FC726B2623}" type="presParOf" srcId="{CD416F6C-5178-4A20-98F5-A3E66FEAB103}" destId="{8F6879A7-0F7B-4146-A42C-13F8468B7D89}" srcOrd="0" destOrd="0" presId="urn:microsoft.com/office/officeart/2005/8/layout/cycle6"/>
    <dgm:cxn modelId="{829834D7-ADE3-40B5-8F68-99A3E20CC4AB}" type="presParOf" srcId="{CD416F6C-5178-4A20-98F5-A3E66FEAB103}" destId="{E19CC8B6-5F9F-4133-988A-70830B154CC0}" srcOrd="1" destOrd="0" presId="urn:microsoft.com/office/officeart/2005/8/layout/cycle6"/>
    <dgm:cxn modelId="{8A687177-EE3D-4152-8847-12915620B770}" type="presParOf" srcId="{CD416F6C-5178-4A20-98F5-A3E66FEAB103}" destId="{E65E7455-2734-4BF4-91DF-6AF34E3DCDF9}" srcOrd="2" destOrd="0" presId="urn:microsoft.com/office/officeart/2005/8/layout/cycle6"/>
    <dgm:cxn modelId="{98469AC4-8C0E-47C1-8978-E18C924BB16C}" type="presParOf" srcId="{CD416F6C-5178-4A20-98F5-A3E66FEAB103}" destId="{617F3490-0C5F-445C-9BC3-08DDA3F8E3B8}" srcOrd="3" destOrd="0" presId="urn:microsoft.com/office/officeart/2005/8/layout/cycle6"/>
    <dgm:cxn modelId="{B489F8A0-D8C3-432D-A4FB-B780EB95440A}" type="presParOf" srcId="{CD416F6C-5178-4A20-98F5-A3E66FEAB103}" destId="{4768ED87-9C56-4934-99B7-F86E26407D10}" srcOrd="4" destOrd="0" presId="urn:microsoft.com/office/officeart/2005/8/layout/cycle6"/>
    <dgm:cxn modelId="{40A15D5A-3CFA-4768-96E0-8E8DCC22698D}" type="presParOf" srcId="{CD416F6C-5178-4A20-98F5-A3E66FEAB103}" destId="{7E533897-2257-4D27-AE11-664BE022AFAB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02A40-1FE0-41C9-BA13-1B7ED3DC4F8C}">
      <dsp:nvSpPr>
        <dsp:cNvPr id="0" name=""/>
        <dsp:cNvSpPr/>
      </dsp:nvSpPr>
      <dsp:spPr>
        <a:xfrm>
          <a:off x="1647131" y="211362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F872D-43CE-47F1-B89A-0B51E94529C4}">
      <dsp:nvSpPr>
        <dsp:cNvPr id="0" name=""/>
        <dsp:cNvSpPr/>
      </dsp:nvSpPr>
      <dsp:spPr>
        <a:xfrm>
          <a:off x="2115131" y="67936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9005F-489B-4F74-823F-52E2AFFBDADC}">
      <dsp:nvSpPr>
        <dsp:cNvPr id="0" name=""/>
        <dsp:cNvSpPr/>
      </dsp:nvSpPr>
      <dsp:spPr>
        <a:xfrm>
          <a:off x="945131" y="309136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900" kern="1200"/>
            <a:t>1. Mistä materiaalista päälläsi olevat vaatteet on valmistettu?</a:t>
          </a:r>
          <a:endParaRPr lang="en-US" sz="1900" kern="1200"/>
        </a:p>
      </dsp:txBody>
      <dsp:txXfrm>
        <a:off x="945131" y="3091362"/>
        <a:ext cx="3600000" cy="720000"/>
      </dsp:txXfrm>
    </dsp:sp>
    <dsp:sp modelId="{D0F9CC02-C7E6-42ED-8286-83FD2B71BD90}">
      <dsp:nvSpPr>
        <dsp:cNvPr id="0" name=""/>
        <dsp:cNvSpPr/>
      </dsp:nvSpPr>
      <dsp:spPr>
        <a:xfrm>
          <a:off x="5877131" y="211362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48055-43AF-4FF3-995A-44CD19430B2A}">
      <dsp:nvSpPr>
        <dsp:cNvPr id="0" name=""/>
        <dsp:cNvSpPr/>
      </dsp:nvSpPr>
      <dsp:spPr>
        <a:xfrm>
          <a:off x="6345131" y="67936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D8021-9492-4784-B65A-2E8236751C41}">
      <dsp:nvSpPr>
        <dsp:cNvPr id="0" name=""/>
        <dsp:cNvSpPr/>
      </dsp:nvSpPr>
      <dsp:spPr>
        <a:xfrm>
          <a:off x="5175131" y="309136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900" kern="1200"/>
            <a:t>2. Kuinka usein ostat uusia vaatteita?</a:t>
          </a:r>
          <a:endParaRPr lang="en-US" sz="1900" kern="1200"/>
        </a:p>
      </dsp:txBody>
      <dsp:txXfrm>
        <a:off x="5175131" y="3091362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879A7-0F7B-4146-A42C-13F8468B7D89}">
      <dsp:nvSpPr>
        <dsp:cNvPr id="0" name=""/>
        <dsp:cNvSpPr/>
      </dsp:nvSpPr>
      <dsp:spPr>
        <a:xfrm>
          <a:off x="107" y="1562432"/>
          <a:ext cx="2727033" cy="17725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Pohdi, mitä vaatteellesi tapahtuu kun itse et sitä enää käytä.</a:t>
          </a:r>
          <a:endParaRPr lang="en-US" sz="2400" kern="1200"/>
        </a:p>
      </dsp:txBody>
      <dsp:txXfrm>
        <a:off x="86637" y="1648962"/>
        <a:ext cx="2553973" cy="1599511"/>
      </dsp:txXfrm>
    </dsp:sp>
    <dsp:sp modelId="{E65E7455-2734-4BF4-91DF-6AF34E3DCDF9}">
      <dsp:nvSpPr>
        <dsp:cNvPr id="0" name=""/>
        <dsp:cNvSpPr/>
      </dsp:nvSpPr>
      <dsp:spPr>
        <a:xfrm>
          <a:off x="1363624" y="945317"/>
          <a:ext cx="3006801" cy="3006801"/>
        </a:xfrm>
        <a:custGeom>
          <a:avLst/>
          <a:gdLst/>
          <a:ahLst/>
          <a:cxnLst/>
          <a:rect l="0" t="0" r="0" b="0"/>
          <a:pathLst>
            <a:path>
              <a:moveTo>
                <a:pt x="303499" y="597613"/>
              </a:moveTo>
              <a:arcTo wR="1503400" hR="1503400" stAng="13022917" swAng="635416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F3490-0C5F-445C-9BC3-08DDA3F8E3B8}">
      <dsp:nvSpPr>
        <dsp:cNvPr id="0" name=""/>
        <dsp:cNvSpPr/>
      </dsp:nvSpPr>
      <dsp:spPr>
        <a:xfrm>
          <a:off x="3006909" y="1562432"/>
          <a:ext cx="2727033" cy="17725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Mihin kierrätät tekstiilit?</a:t>
          </a:r>
          <a:endParaRPr lang="en-US" sz="2400" kern="1200"/>
        </a:p>
      </dsp:txBody>
      <dsp:txXfrm>
        <a:off x="3093439" y="1648962"/>
        <a:ext cx="2553973" cy="1599511"/>
      </dsp:txXfrm>
    </dsp:sp>
    <dsp:sp modelId="{7E533897-2257-4D27-AE11-664BE022AFAB}">
      <dsp:nvSpPr>
        <dsp:cNvPr id="0" name=""/>
        <dsp:cNvSpPr/>
      </dsp:nvSpPr>
      <dsp:spPr>
        <a:xfrm>
          <a:off x="1363624" y="945317"/>
          <a:ext cx="3006801" cy="3006801"/>
        </a:xfrm>
        <a:custGeom>
          <a:avLst/>
          <a:gdLst/>
          <a:ahLst/>
          <a:cxnLst/>
          <a:rect l="0" t="0" r="0" b="0"/>
          <a:pathLst>
            <a:path>
              <a:moveTo>
                <a:pt x="2703302" y="2409188"/>
              </a:moveTo>
              <a:arcTo wR="1503400" hR="1503400" stAng="2222917" swAng="635416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257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54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0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07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0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5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7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2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89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52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areena.yle.fi/1-467316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8CA7B88-58E8-DF43-891F-DE1F1AEBF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8642" y="2518514"/>
            <a:ext cx="6353967" cy="1264454"/>
          </a:xfrm>
        </p:spPr>
        <p:txBody>
          <a:bodyPr anchor="b">
            <a:normAutofit/>
          </a:bodyPr>
          <a:lstStyle/>
          <a:p>
            <a:pPr algn="l"/>
            <a:r>
              <a:rPr lang="fi-FI" sz="4800" dirty="0">
                <a:solidFill>
                  <a:srgbClr val="FFFFFF"/>
                </a:solidFill>
              </a:rPr>
              <a:t>Neuleen uusiokäyttö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6011CA-84CF-9045-AF4D-555C52371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283702"/>
            <a:ext cx="6353968" cy="546700"/>
          </a:xfrm>
        </p:spPr>
        <p:txBody>
          <a:bodyPr anchor="t"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Kiinnitä huomiota ympäristön hyvinvointiin ja vähennä tekstiilijätettä</a:t>
            </a:r>
            <a:r>
              <a:rPr lang="fi-FI" dirty="0">
                <a:solidFill>
                  <a:srgbClr val="FFFFFF"/>
                </a:solidFill>
              </a:rPr>
              <a:t>!</a:t>
            </a:r>
          </a:p>
        </p:txBody>
      </p: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295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>
            <a:extLst>
              <a:ext uri="{FF2B5EF4-FFF2-40B4-BE49-F238E27FC236}">
                <a16:creationId xmlns:a16="http://schemas.microsoft.com/office/drawing/2014/main" id="{D0140278-1B17-48E7-B642-9C9B3FC14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5" y="321731"/>
            <a:ext cx="11551187" cy="6214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232F86-980A-47B1-B374-702005BB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9803199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pc="100" dirty="0" err="1">
                <a:ea typeface="+mj-lt"/>
                <a:cs typeface="+mj-lt"/>
              </a:rPr>
              <a:t>Vaatteiden</a:t>
            </a:r>
            <a:r>
              <a:rPr lang="en-US" spc="100" dirty="0">
                <a:ea typeface="+mj-lt"/>
                <a:cs typeface="+mj-lt"/>
              </a:rPr>
              <a:t> </a:t>
            </a:r>
            <a:r>
              <a:rPr lang="en-US" spc="100" dirty="0" err="1">
                <a:ea typeface="+mj-lt"/>
                <a:cs typeface="+mj-lt"/>
              </a:rPr>
              <a:t>tuottaminen</a:t>
            </a:r>
            <a:r>
              <a:rPr lang="en-US" spc="100" dirty="0">
                <a:ea typeface="+mj-lt"/>
                <a:cs typeface="+mj-lt"/>
              </a:rPr>
              <a:t> </a:t>
            </a:r>
            <a:r>
              <a:rPr lang="en-US" spc="100" dirty="0" err="1">
                <a:ea typeface="+mj-lt"/>
                <a:cs typeface="+mj-lt"/>
              </a:rPr>
              <a:t>kuormittaa</a:t>
            </a:r>
            <a:r>
              <a:rPr lang="en-US" spc="100" dirty="0">
                <a:ea typeface="+mj-lt"/>
                <a:cs typeface="+mj-lt"/>
              </a:rPr>
              <a:t> </a:t>
            </a:r>
            <a:r>
              <a:rPr lang="en-US" spc="100" dirty="0" err="1">
                <a:ea typeface="+mj-lt"/>
                <a:cs typeface="+mj-lt"/>
              </a:rPr>
              <a:t>ympäristöä</a:t>
            </a:r>
            <a:endParaRPr lang="en-US" dirty="0" err="1"/>
          </a:p>
        </p:txBody>
      </p: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D3363-69BB-4317-8E41-41B107E9F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657" y="2286000"/>
            <a:ext cx="10856143" cy="3862971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endParaRPr lang="fi-FI" dirty="0">
              <a:solidFill>
                <a:schemeClr val="tx1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fi-FI" dirty="0">
                <a:solidFill>
                  <a:schemeClr val="tx1"/>
                </a:solidFill>
                <a:latin typeface="TW Cen MT"/>
              </a:rPr>
              <a:t>      </a:t>
            </a:r>
            <a:r>
              <a:rPr lang="fi-FI" sz="2400" dirty="0">
                <a:solidFill>
                  <a:schemeClr val="tx1"/>
                </a:solidFill>
                <a:latin typeface="TW Cen MT"/>
              </a:rPr>
              <a:t> Tekstiili- ja vaateteollisuus kuormittavat ympäristöä useilla tavoilla:</a:t>
            </a:r>
            <a:endParaRPr lang="fi-FI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spcAft>
                <a:spcPts val="0"/>
              </a:spcAft>
              <a:buFont typeface="Arial,Sans-Serif"/>
              <a:buChar char="-"/>
            </a:pPr>
            <a:endParaRPr lang="fi-FI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spcAft>
                <a:spcPts val="0"/>
              </a:spcAft>
              <a:buFont typeface="Arial,Sans-Serif"/>
              <a:buChar char="-"/>
            </a:pPr>
            <a:r>
              <a:rPr lang="fi-FI" sz="2400" dirty="0">
                <a:solidFill>
                  <a:schemeClr val="tx1"/>
                </a:solidFill>
                <a:ea typeface="+mn-lt"/>
                <a:cs typeface="+mn-lt"/>
              </a:rPr>
              <a:t>Sähkön kulutus</a:t>
            </a:r>
          </a:p>
          <a:p>
            <a:pPr>
              <a:spcAft>
                <a:spcPts val="0"/>
              </a:spcAft>
            </a:pPr>
            <a:endParaRPr lang="fi-FI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</a:pPr>
            <a:r>
              <a:rPr lang="fi-FI" sz="2400" dirty="0">
                <a:solidFill>
                  <a:schemeClr val="tx1"/>
                </a:solidFill>
                <a:ea typeface="+mn-lt"/>
                <a:cs typeface="+mn-lt"/>
              </a:rPr>
              <a:t>Veden kulutus</a:t>
            </a: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</a:pPr>
            <a:endParaRPr lang="fi-FI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</a:pPr>
            <a:r>
              <a:rPr lang="fi-FI" sz="2400" dirty="0">
                <a:solidFill>
                  <a:schemeClr val="tx1"/>
                </a:solidFill>
                <a:ea typeface="+mn-lt"/>
                <a:cs typeface="+mn-lt"/>
              </a:rPr>
              <a:t>Kankaiden värjäämiseen käytettävät aineet ja muut kemikaalit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</a:pPr>
            <a:endParaRPr lang="fi-FI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</a:pPr>
            <a:r>
              <a:rPr lang="fi-FI" sz="2400" dirty="0">
                <a:solidFill>
                  <a:schemeClr val="tx1"/>
                </a:solidFill>
                <a:ea typeface="+mn-lt"/>
                <a:cs typeface="+mn-lt"/>
              </a:rPr>
              <a:t>Tekokuitujen käyttö</a:t>
            </a: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spcAft>
                <a:spcPts val="0"/>
              </a:spcAft>
            </a:pPr>
            <a:endParaRPr lang="fi-FI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67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3097AA-17AB-4C10-AE84-183EEF0C3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i-FI"/>
              <a:t>Millaisia vaatteita ostat ja miksi?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E56E3FC2-829F-4CA2-A5DA-7D9916A96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08501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470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9">
            <a:extLst>
              <a:ext uri="{FF2B5EF4-FFF2-40B4-BE49-F238E27FC236}">
                <a16:creationId xmlns:a16="http://schemas.microsoft.com/office/drawing/2014/main" id="{44328F32-28AC-4631-8E31-26060E071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250EED69-37F9-4D27-969D-C22C5A919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0A8C239-1F44-894D-AE7F-FA905D129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TeKstiilijäte</a:t>
            </a:r>
          </a:p>
        </p:txBody>
      </p:sp>
      <p:graphicFrame>
        <p:nvGraphicFramePr>
          <p:cNvPr id="14" name="Sisällön paikkamerkki 2">
            <a:extLst>
              <a:ext uri="{FF2B5EF4-FFF2-40B4-BE49-F238E27FC236}">
                <a16:creationId xmlns:a16="http://schemas.microsoft.com/office/drawing/2014/main" id="{2F30F0B1-BC36-472C-A13D-216D84840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022520"/>
              </p:ext>
            </p:extLst>
          </p:nvPr>
        </p:nvGraphicFramePr>
        <p:xfrm>
          <a:off x="904875" y="976313"/>
          <a:ext cx="573405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702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2D23ED-6D28-40A3-96C7-6259C36AA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062" y="471823"/>
            <a:ext cx="4278590" cy="4321080"/>
          </a:xfrm>
        </p:spPr>
        <p:txBody>
          <a:bodyPr>
            <a:normAutofit/>
          </a:bodyPr>
          <a:lstStyle/>
          <a:p>
            <a:pPr algn="ctr"/>
            <a:r>
              <a:rPr lang="en-US" sz="4600" dirty="0">
                <a:solidFill>
                  <a:srgbClr val="FFFFFF"/>
                </a:solidFill>
              </a:rPr>
              <a:t>HYVÄKUNTOISTEN TEKSTIILIEN KIERRÄTYS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BC319-479C-43CC-933B-C9DD07210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Vie </a:t>
            </a:r>
            <a:r>
              <a:rPr lang="en-US" dirty="0" err="1">
                <a:ea typeface="+mn-lt"/>
                <a:cs typeface="+mn-lt"/>
              </a:rPr>
              <a:t>käyttökelpoiset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ehjät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puhtaat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vaatteet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tekstiilit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vaatekeräyspisteisiin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+mn-lt"/>
                <a:cs typeface="+mn-lt"/>
              </a:rPr>
              <a:t>Tarjoa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kirpputoreille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kierrätyskeskuksiin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lähetystoreille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+mn-lt"/>
                <a:cs typeface="+mn-lt"/>
              </a:rPr>
              <a:t>Kokeile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netin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kauppapaikkoja</a:t>
            </a:r>
            <a:r>
              <a:rPr lang="en-US" dirty="0">
                <a:ea typeface="+mn-lt"/>
                <a:cs typeface="+mn-lt"/>
              </a:rPr>
              <a:t> tai </a:t>
            </a:r>
            <a:r>
              <a:rPr lang="en-US" dirty="0" err="1">
                <a:ea typeface="+mn-lt"/>
                <a:cs typeface="+mn-lt"/>
              </a:rPr>
              <a:t>kysy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tutuilta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tarvetta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dirty="0"/>
              <a:t>         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Lähde</a:t>
            </a:r>
            <a:r>
              <a:rPr lang="en-US" dirty="0"/>
              <a:t>: HSY</a:t>
            </a:r>
          </a:p>
        </p:txBody>
      </p:sp>
    </p:spTree>
    <p:extLst>
      <p:ext uri="{BB962C8B-B14F-4D97-AF65-F5344CB8AC3E}">
        <p14:creationId xmlns:p14="http://schemas.microsoft.com/office/powerpoint/2010/main" val="144290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C2A692-7CAC-4DA9-94A2-7D285FB85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43" y="1178405"/>
            <a:ext cx="3668990" cy="1965808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HUONOKUNTOISTEN TEKSTIILIEN KIERRÄTYS</a:t>
            </a: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A9F6F-7733-4582-931F-75CB64DF5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4903" y="1247678"/>
            <a:ext cx="6306003" cy="5249334"/>
          </a:xfrm>
        </p:spPr>
        <p:txBody>
          <a:bodyPr anchor="ctr"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Tee </a:t>
            </a:r>
            <a:r>
              <a:rPr lang="en-US" sz="2000" dirty="0" err="1">
                <a:ea typeface="+mn-lt"/>
                <a:cs typeface="+mn-lt"/>
              </a:rPr>
              <a:t>vanhoista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vaatteista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kankaista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siivousrättejä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matonkuteita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Korjaa</a:t>
            </a:r>
            <a:r>
              <a:rPr lang="en-US" sz="2000" dirty="0">
                <a:ea typeface="+mn-lt"/>
                <a:cs typeface="+mn-lt"/>
              </a:rPr>
              <a:t> tai </a:t>
            </a:r>
            <a:r>
              <a:rPr lang="en-US" sz="2000" dirty="0" err="1">
                <a:ea typeface="+mn-lt"/>
                <a:cs typeface="+mn-lt"/>
              </a:rPr>
              <a:t>korjauta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Hyödynnä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käyttökelpoiset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osat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kuten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vetoketjut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printit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napit</a:t>
            </a:r>
            <a:r>
              <a:rPr lang="en-US" sz="2000" dirty="0">
                <a:ea typeface="+mn-lt"/>
                <a:cs typeface="+mn-lt"/>
              </a:rPr>
              <a:t> tai </a:t>
            </a:r>
            <a:r>
              <a:rPr lang="en-US" sz="2000" dirty="0" err="1">
                <a:ea typeface="+mn-lt"/>
                <a:cs typeface="+mn-lt"/>
              </a:rPr>
              <a:t>tarjoa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niitä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tuunaajille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Kysy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eläinsuojeluyhdistyksiltä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tarvetta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lakanoille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pyyhkeille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peitoille</a:t>
            </a:r>
            <a:r>
              <a:rPr lang="en-US" sz="2000" dirty="0">
                <a:ea typeface="+mn-lt"/>
                <a:cs typeface="+mn-lt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Useat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kauppaketjut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ovat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järjestäneet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tekstiilikeräyksen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myymälöissään</a:t>
            </a:r>
            <a:r>
              <a:rPr lang="en-US" sz="2000" dirty="0">
                <a:ea typeface="+mn-lt"/>
                <a:cs typeface="+mn-lt"/>
              </a:rPr>
              <a:t>. </a:t>
            </a:r>
            <a:r>
              <a:rPr lang="en-US" sz="2000" dirty="0" err="1">
                <a:ea typeface="+mn-lt"/>
                <a:cs typeface="+mn-lt"/>
              </a:rPr>
              <a:t>Vaatteet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kodintekstiilit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kelpaavat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merkistä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kunnosta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riippumatta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Laita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sekajätteeseen</a:t>
            </a:r>
            <a:r>
              <a:rPr lang="en-US" sz="2000" dirty="0">
                <a:ea typeface="+mn-lt"/>
                <a:cs typeface="+mn-lt"/>
              </a:rPr>
              <a:t>. </a:t>
            </a:r>
            <a:r>
              <a:rPr lang="en-US" sz="2000" dirty="0" err="1">
                <a:ea typeface="+mn-lt"/>
                <a:cs typeface="+mn-lt"/>
              </a:rPr>
              <a:t>Sekajäte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hyödynnetään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kaukolämmön</a:t>
            </a:r>
            <a:r>
              <a:rPr lang="en-US" sz="2000" dirty="0">
                <a:ea typeface="+mn-lt"/>
                <a:cs typeface="+mn-lt"/>
              </a:rPr>
              <a:t> ja </a:t>
            </a:r>
            <a:r>
              <a:rPr lang="en-US" sz="2000" dirty="0" err="1">
                <a:ea typeface="+mn-lt"/>
                <a:cs typeface="+mn-lt"/>
              </a:rPr>
              <a:t>sähkön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tuotannossa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eikä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sitä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viedä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kaatopaikalle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         </a:t>
            </a:r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err="1"/>
              <a:t>Lähde</a:t>
            </a:r>
            <a:r>
              <a:rPr lang="en-US" sz="2000" dirty="0"/>
              <a:t>: HSY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456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1BFFEF50-F62B-4A59-B82B-698063A05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840B69-E5E6-4D3C-A559-E1FE490C4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TEKSTIILIEN 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KIERRÄTYS</a:t>
            </a:r>
          </a:p>
        </p:txBody>
      </p:sp>
      <p:cxnSp>
        <p:nvCxnSpPr>
          <p:cNvPr id="21" name="Straight Connector 11">
            <a:extLst>
              <a:ext uri="{FF2B5EF4-FFF2-40B4-BE49-F238E27FC236}">
                <a16:creationId xmlns:a16="http://schemas.microsoft.com/office/drawing/2014/main" id="{292DDE2F-7DF3-4271-BED6-7504CAD2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FE42A-8630-448E-B44A-9063216FE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Minne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hylätyt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vaatteet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viedään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? </a:t>
            </a:r>
            <a:endParaRPr lang="en-US"/>
          </a:p>
          <a:p>
            <a:pPr marL="0" indent="0">
              <a:buNone/>
            </a:pP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Minne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päätyvät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vaatekeräyskontteihin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heitetyt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vaatteet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? 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Ja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mitä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tehdään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käyttökelvottomille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FFFF"/>
                </a:solidFill>
                <a:ea typeface="+mn-lt"/>
                <a:cs typeface="+mn-lt"/>
              </a:rPr>
              <a:t>lumpuille</a:t>
            </a:r>
            <a:r>
              <a:rPr lang="en-US" dirty="0">
                <a:solidFill>
                  <a:srgbClr val="FFFFFF"/>
                </a:solidFill>
                <a:ea typeface="+mn-lt"/>
                <a:cs typeface="+mn-lt"/>
              </a:rPr>
              <a:t>?</a:t>
            </a:r>
            <a:endParaRPr lang="en-US"/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ea typeface="+mn-lt"/>
                <a:cs typeface="+mn-lt"/>
                <a:hlinkClick r:id="rId2"/>
              </a:rPr>
              <a:t>https://areena.yle.fi/1-4673160 (6 min)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3" name="Graphic 6" descr="Head with Gears">
            <a:extLst>
              <a:ext uri="{FF2B5EF4-FFF2-40B4-BE49-F238E27FC236}">
                <a16:creationId xmlns:a16="http://schemas.microsoft.com/office/drawing/2014/main" id="{3DC1C69F-1009-48DE-9E38-0F79EE6E37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5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0A8C239-1F44-894D-AE7F-FA905D129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fi-FI"/>
              <a:t>Neuleesta uusi tuote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ECFEAE-A8F7-E643-AA7B-E3423995A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Tx/>
              <a:buChar char="-"/>
            </a:pPr>
            <a:endParaRPr lang="fi-FI"/>
          </a:p>
          <a:p>
            <a:pPr>
              <a:buFontTx/>
              <a:buChar char="-"/>
            </a:pPr>
            <a:endParaRPr lang="fi-FI"/>
          </a:p>
          <a:p>
            <a:pPr>
              <a:buFontTx/>
              <a:buChar char="-"/>
            </a:pPr>
            <a:r>
              <a:rPr lang="fi-FI" dirty="0"/>
              <a:t>Suunnittele mitä haluaisit tehdä vanhasta neuleestasi.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3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0A8C239-1F44-894D-AE7F-FA905D129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fi-FI" err="1"/>
              <a:t>MItä</a:t>
            </a:r>
            <a:r>
              <a:rPr lang="fi-FI"/>
              <a:t> tehdä jämäpaloista?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ECFEAE-A8F7-E643-AA7B-E3423995A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 vert="horz" lIns="45720" tIns="45720" rIns="45720" bIns="45720" rtlCol="0">
            <a:normAutofit/>
          </a:bodyPr>
          <a:lstStyle/>
          <a:p>
            <a:pPr marL="0" indent="0">
              <a:buNone/>
            </a:pPr>
            <a:endParaRPr lang="fi-FI"/>
          </a:p>
          <a:p>
            <a:pPr>
              <a:buFontTx/>
              <a:buChar char="-"/>
            </a:pPr>
            <a:r>
              <a:rPr lang="fi-FI" dirty="0"/>
              <a:t>Suunnittele myös mitä teet jämäpaloista, kun olet saanut neuletuotteesi valmiiksi?</a:t>
            </a:r>
          </a:p>
          <a:p>
            <a:pPr>
              <a:buFontTx/>
              <a:buChar char="-"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82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104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Integral</vt:lpstr>
      <vt:lpstr>Neuleen uusiokäyttö</vt:lpstr>
      <vt:lpstr>Vaatteiden tuottaminen kuormittaa ympäristöä</vt:lpstr>
      <vt:lpstr>Millaisia vaatteita ostat ja miksi?</vt:lpstr>
      <vt:lpstr>TeKstiilijäte</vt:lpstr>
      <vt:lpstr>HYVÄKUNTOISTEN TEKSTIILIEN KIERRÄTYS</vt:lpstr>
      <vt:lpstr>HUONOKUNTOISTEN TEKSTIILIEN KIERRÄTYS</vt:lpstr>
      <vt:lpstr>TEKSTIILIEN  KIERRÄTYS</vt:lpstr>
      <vt:lpstr>Neuleesta uusi tuote</vt:lpstr>
      <vt:lpstr>MItä tehdä jämäpaloista?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Neuleen uusiokäyttö</dc:title>
  <dc:creator>Anu-Mirjami Jeskanen</dc:creator>
  <cp:lastModifiedBy>Anu-Mirjami Jeskanen</cp:lastModifiedBy>
  <cp:revision>283</cp:revision>
  <dcterms:created xsi:type="dcterms:W3CDTF">2019-05-21T09:54:03Z</dcterms:created>
  <dcterms:modified xsi:type="dcterms:W3CDTF">2019-05-23T09:44:52Z</dcterms:modified>
</cp:coreProperties>
</file>